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23"/>
  </p:notesMasterIdLst>
  <p:sldIdLst>
    <p:sldId id="256" r:id="rId2"/>
    <p:sldId id="259" r:id="rId3"/>
    <p:sldId id="279" r:id="rId4"/>
    <p:sldId id="261" r:id="rId5"/>
    <p:sldId id="263" r:id="rId6"/>
    <p:sldId id="264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5" r:id="rId18"/>
    <p:sldId id="267" r:id="rId19"/>
    <p:sldId id="266" r:id="rId20"/>
    <p:sldId id="268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C2D91-A1BA-8393-2478-9E78C5B76392}" v="55" dt="2024-06-20T20:20:10.367"/>
    <p1510:client id="{E7F544C5-883F-B073-E27D-BBB74BB580AA}" v="8" dt="2024-06-20T20:02:59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ud, Melissa" userId="S::daoudm337@macomb.edu::ef6e0f44-4505-467b-966b-6f9266364e2b" providerId="AD" clId="Web-{00112B84-BC02-5F12-B5BB-97F2535B20FC}"/>
    <pc:docChg chg="modSld">
      <pc:chgData name="Daoud, Melissa" userId="S::daoudm337@macomb.edu::ef6e0f44-4505-467b-966b-6f9266364e2b" providerId="AD" clId="Web-{00112B84-BC02-5F12-B5BB-97F2535B20FC}" dt="2024-06-03T21:44:20.498" v="24" actId="14100"/>
      <pc:docMkLst>
        <pc:docMk/>
      </pc:docMkLst>
      <pc:sldChg chg="addSp delSp modSp mod setBg">
        <pc:chgData name="Daoud, Melissa" userId="S::daoudm337@macomb.edu::ef6e0f44-4505-467b-966b-6f9266364e2b" providerId="AD" clId="Web-{00112B84-BC02-5F12-B5BB-97F2535B20FC}" dt="2024-06-03T21:44:20.498" v="24" actId="14100"/>
        <pc:sldMkLst>
          <pc:docMk/>
          <pc:sldMk cId="43117204" sldId="268"/>
        </pc:sldMkLst>
        <pc:spChg chg="mod">
          <ac:chgData name="Daoud, Melissa" userId="S::daoudm337@macomb.edu::ef6e0f44-4505-467b-966b-6f9266364e2b" providerId="AD" clId="Web-{00112B84-BC02-5F12-B5BB-97F2535B20FC}" dt="2024-06-03T21:44:20.498" v="24" actId="14100"/>
          <ac:spMkLst>
            <pc:docMk/>
            <pc:sldMk cId="43117204" sldId="268"/>
            <ac:spMk id="2" creationId="{DFCCF03B-61FD-5EB8-3809-A0B2A4785CF6}"/>
          </ac:spMkLst>
        </pc:spChg>
        <pc:spChg chg="del mod">
          <ac:chgData name="Daoud, Melissa" userId="S::daoudm337@macomb.edu::ef6e0f44-4505-467b-966b-6f9266364e2b" providerId="AD" clId="Web-{00112B84-BC02-5F12-B5BB-97F2535B20FC}" dt="2024-06-03T21:43:38.716" v="21"/>
          <ac:spMkLst>
            <pc:docMk/>
            <pc:sldMk cId="43117204" sldId="268"/>
            <ac:spMk id="3" creationId="{76295B84-D1F4-7DE1-98F7-8728233E97C8}"/>
          </ac:spMkLst>
        </pc:spChg>
        <pc:spChg chg="add">
          <ac:chgData name="Daoud, Melissa" userId="S::daoudm337@macomb.edu::ef6e0f44-4505-467b-966b-6f9266364e2b" providerId="AD" clId="Web-{00112B84-BC02-5F12-B5BB-97F2535B20FC}" dt="2024-06-03T21:43:45.169" v="22"/>
          <ac:spMkLst>
            <pc:docMk/>
            <pc:sldMk cId="43117204" sldId="268"/>
            <ac:spMk id="9" creationId="{9D3B3C7E-BC2D-4436-8B03-AC421FA66787}"/>
          </ac:spMkLst>
        </pc:spChg>
        <pc:spChg chg="add">
          <ac:chgData name="Daoud, Melissa" userId="S::daoudm337@macomb.edu::ef6e0f44-4505-467b-966b-6f9266364e2b" providerId="AD" clId="Web-{00112B84-BC02-5F12-B5BB-97F2535B20FC}" dt="2024-06-03T21:43:45.169" v="22"/>
          <ac:spMkLst>
            <pc:docMk/>
            <pc:sldMk cId="43117204" sldId="268"/>
            <ac:spMk id="16" creationId="{DB33B578-A8C0-4D0F-8846-FBE386EDC31B}"/>
          </ac:spMkLst>
        </pc:spChg>
        <pc:spChg chg="add">
          <ac:chgData name="Daoud, Melissa" userId="S::daoudm337@macomb.edu::ef6e0f44-4505-467b-966b-6f9266364e2b" providerId="AD" clId="Web-{00112B84-BC02-5F12-B5BB-97F2535B20FC}" dt="2024-06-03T21:43:45.169" v="22"/>
          <ac:spMkLst>
            <pc:docMk/>
            <pc:sldMk cId="43117204" sldId="268"/>
            <ac:spMk id="18" creationId="{DD8EACB7-D372-470B-B76E-A829D00310CD}"/>
          </ac:spMkLst>
        </pc:spChg>
        <pc:spChg chg="add">
          <ac:chgData name="Daoud, Melissa" userId="S::daoudm337@macomb.edu::ef6e0f44-4505-467b-966b-6f9266364e2b" providerId="AD" clId="Web-{00112B84-BC02-5F12-B5BB-97F2535B20FC}" dt="2024-06-03T21:43:45.169" v="22"/>
          <ac:spMkLst>
            <pc:docMk/>
            <pc:sldMk cId="43117204" sldId="268"/>
            <ac:spMk id="20" creationId="{C7EA4B13-46D3-41EE-95DA-7B2100DE940B}"/>
          </ac:spMkLst>
        </pc:spChg>
        <pc:grpChg chg="add">
          <ac:chgData name="Daoud, Melissa" userId="S::daoudm337@macomb.edu::ef6e0f44-4505-467b-966b-6f9266364e2b" providerId="AD" clId="Web-{00112B84-BC02-5F12-B5BB-97F2535B20FC}" dt="2024-06-03T21:43:45.169" v="22"/>
          <ac:grpSpMkLst>
            <pc:docMk/>
            <pc:sldMk cId="43117204" sldId="268"/>
            <ac:grpSpMk id="11" creationId="{79B5D0C1-066E-4C02-A6B8-59FAE4A19724}"/>
          </ac:grpSpMkLst>
        </pc:grpChg>
        <pc:grpChg chg="add">
          <ac:chgData name="Daoud, Melissa" userId="S::daoudm337@macomb.edu::ef6e0f44-4505-467b-966b-6f9266364e2b" providerId="AD" clId="Web-{00112B84-BC02-5F12-B5BB-97F2535B20FC}" dt="2024-06-03T21:43:45.169" v="22"/>
          <ac:grpSpMkLst>
            <pc:docMk/>
            <pc:sldMk cId="43117204" sldId="268"/>
            <ac:grpSpMk id="22" creationId="{DCEEEBE1-DC7B-4168-90C6-DB88876E30DD}"/>
          </ac:grpSpMkLst>
        </pc:grpChg>
        <pc:picChg chg="add mod ord">
          <ac:chgData name="Daoud, Melissa" userId="S::daoudm337@macomb.edu::ef6e0f44-4505-467b-966b-6f9266364e2b" providerId="AD" clId="Web-{00112B84-BC02-5F12-B5BB-97F2535B20FC}" dt="2024-06-03T21:43:45.169" v="22"/>
          <ac:picMkLst>
            <pc:docMk/>
            <pc:sldMk cId="43117204" sldId="268"/>
            <ac:picMk id="4" creationId="{EFDE572B-9316-78D2-3D08-2E5A763104A8}"/>
          </ac:picMkLst>
        </pc:picChg>
      </pc:sldChg>
    </pc:docChg>
  </pc:docChgLst>
  <pc:docChgLst>
    <pc:chgData name="Daoud, Melissa" userId="S::daoudm337@macomb.edu::ef6e0f44-4505-467b-966b-6f9266364e2b" providerId="AD" clId="Web-{F2E60E73-124F-D813-CD24-FE6BC6F9A194}"/>
    <pc:docChg chg="addSld modSld modMainMaster">
      <pc:chgData name="Daoud, Melissa" userId="S::daoudm337@macomb.edu::ef6e0f44-4505-467b-966b-6f9266364e2b" providerId="AD" clId="Web-{F2E60E73-124F-D813-CD24-FE6BC6F9A194}" dt="2024-06-03T19:07:50.538" v="163" actId="14100"/>
      <pc:docMkLst>
        <pc:docMk/>
      </pc:docMkLst>
      <pc:sldChg chg="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109857222" sldId="256"/>
        </pc:sldMkLst>
      </pc:sldChg>
      <pc:sldChg chg="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1461003343" sldId="258"/>
        </pc:sldMkLst>
      </pc:sldChg>
      <pc:sldChg chg="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3815410781" sldId="259"/>
        </pc:sldMkLst>
      </pc:sldChg>
      <pc:sldChg chg="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2951052272" sldId="260"/>
        </pc:sldMkLst>
      </pc:sldChg>
      <pc:sldChg chg="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3560296618" sldId="261"/>
        </pc:sldMkLst>
      </pc:sldChg>
      <pc:sldChg chg="modSp 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1068537904" sldId="263"/>
        </pc:sldMkLst>
        <pc:picChg chg="mod modCrop">
          <ac:chgData name="Daoud, Melissa" userId="S::daoudm337@macomb.edu::ef6e0f44-4505-467b-966b-6f9266364e2b" providerId="AD" clId="Web-{F2E60E73-124F-D813-CD24-FE6BC6F9A194}" dt="2024-06-03T17:15:15.622" v="1"/>
          <ac:picMkLst>
            <pc:docMk/>
            <pc:sldMk cId="1068537904" sldId="263"/>
            <ac:picMk id="8" creationId="{C5E16926-DB65-F7BF-121F-9545F2EA313B}"/>
          </ac:picMkLst>
        </pc:picChg>
      </pc:sldChg>
      <pc:sldChg chg="modSp mod modTransition modClrScheme chgLayout">
        <pc:chgData name="Daoud, Melissa" userId="S::daoudm337@macomb.edu::ef6e0f44-4505-467b-966b-6f9266364e2b" providerId="AD" clId="Web-{F2E60E73-124F-D813-CD24-FE6BC6F9A194}" dt="2024-06-03T19:06:12.161" v="160"/>
        <pc:sldMkLst>
          <pc:docMk/>
          <pc:sldMk cId="2258651668" sldId="264"/>
        </pc:sldMkLst>
        <pc:spChg chg="mod ord">
          <ac:chgData name="Daoud, Melissa" userId="S::daoudm337@macomb.edu::ef6e0f44-4505-467b-966b-6f9266364e2b" providerId="AD" clId="Web-{F2E60E73-124F-D813-CD24-FE6BC6F9A194}" dt="2024-06-03T18:28:14.396" v="3"/>
          <ac:spMkLst>
            <pc:docMk/>
            <pc:sldMk cId="2258651668" sldId="264"/>
            <ac:spMk id="2" creationId="{2E8047F3-14D1-195E-3CD4-3BF8BDAF0D25}"/>
          </ac:spMkLst>
        </pc:spChg>
        <pc:spChg chg="mod ord">
          <ac:chgData name="Daoud, Melissa" userId="S::daoudm337@macomb.edu::ef6e0f44-4505-467b-966b-6f9266364e2b" providerId="AD" clId="Web-{F2E60E73-124F-D813-CD24-FE6BC6F9A194}" dt="2024-06-03T18:28:14.396" v="3"/>
          <ac:spMkLst>
            <pc:docMk/>
            <pc:sldMk cId="2258651668" sldId="264"/>
            <ac:spMk id="4" creationId="{865C5584-DA58-2844-6575-CFA8612BAFD5}"/>
          </ac:spMkLst>
        </pc:spChg>
        <pc:picChg chg="mod ord">
          <ac:chgData name="Daoud, Melissa" userId="S::daoudm337@macomb.edu::ef6e0f44-4505-467b-966b-6f9266364e2b" providerId="AD" clId="Web-{F2E60E73-124F-D813-CD24-FE6BC6F9A194}" dt="2024-06-03T18:28:14.396" v="3"/>
          <ac:picMkLst>
            <pc:docMk/>
            <pc:sldMk cId="2258651668" sldId="264"/>
            <ac:picMk id="3" creationId="{4BB04ADB-CCC4-AA55-A82E-E575DC3D526A}"/>
          </ac:picMkLst>
        </pc:picChg>
      </pc:sldChg>
      <pc:sldChg chg="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3014639442" sldId="265"/>
        </pc:sldMkLst>
      </pc:sldChg>
      <pc:sldChg chg="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729362334" sldId="266"/>
        </pc:sldMkLst>
      </pc:sldChg>
      <pc:sldChg chg="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2434447252" sldId="267"/>
        </pc:sldMkLst>
      </pc:sldChg>
      <pc:sldChg chg="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43117204" sldId="268"/>
        </pc:sldMkLst>
      </pc:sldChg>
      <pc:sldChg chg="addSp delSp modSp new mod modTransition modClrScheme chgLayout">
        <pc:chgData name="Daoud, Melissa" userId="S::daoudm337@macomb.edu::ef6e0f44-4505-467b-966b-6f9266364e2b" providerId="AD" clId="Web-{F2E60E73-124F-D813-CD24-FE6BC6F9A194}" dt="2024-06-03T19:07:30.584" v="161" actId="14100"/>
        <pc:sldMkLst>
          <pc:docMk/>
          <pc:sldMk cId="3717169256" sldId="269"/>
        </pc:sldMkLst>
        <pc:spChg chg="del mod ord">
          <ac:chgData name="Daoud, Melissa" userId="S::daoudm337@macomb.edu::ef6e0f44-4505-467b-966b-6f9266364e2b" providerId="AD" clId="Web-{F2E60E73-124F-D813-CD24-FE6BC6F9A194}" dt="2024-06-03T18:28:42.693" v="13"/>
          <ac:spMkLst>
            <pc:docMk/>
            <pc:sldMk cId="3717169256" sldId="269"/>
            <ac:spMk id="2" creationId="{91B44DB7-19B4-CDEE-2855-C7F969997D4E}"/>
          </ac:spMkLst>
        </pc:spChg>
        <pc:spChg chg="del mod ord">
          <ac:chgData name="Daoud, Melissa" userId="S::daoudm337@macomb.edu::ef6e0f44-4505-467b-966b-6f9266364e2b" providerId="AD" clId="Web-{F2E60E73-124F-D813-CD24-FE6BC6F9A194}" dt="2024-06-03T18:29:32.272" v="21"/>
          <ac:spMkLst>
            <pc:docMk/>
            <pc:sldMk cId="3717169256" sldId="269"/>
            <ac:spMk id="3" creationId="{F1961C01-7C5F-3A43-C9F2-84A3FB7F34FD}"/>
          </ac:spMkLst>
        </pc:spChg>
        <pc:spChg chg="del">
          <ac:chgData name="Daoud, Melissa" userId="S::daoudm337@macomb.edu::ef6e0f44-4505-467b-966b-6f9266364e2b" providerId="AD" clId="Web-{F2E60E73-124F-D813-CD24-FE6BC6F9A194}" dt="2024-06-03T18:28:26.927" v="5"/>
          <ac:spMkLst>
            <pc:docMk/>
            <pc:sldMk cId="3717169256" sldId="269"/>
            <ac:spMk id="4" creationId="{7865D04C-AB74-F393-7B84-C3B3EC6BC180}"/>
          </ac:spMkLst>
        </pc:spChg>
        <pc:picChg chg="add mod ord">
          <ac:chgData name="Daoud, Melissa" userId="S::daoudm337@macomb.edu::ef6e0f44-4505-467b-966b-6f9266364e2b" providerId="AD" clId="Web-{F2E60E73-124F-D813-CD24-FE6BC6F9A194}" dt="2024-06-03T19:07:30.584" v="161" actId="14100"/>
          <ac:picMkLst>
            <pc:docMk/>
            <pc:sldMk cId="3717169256" sldId="269"/>
            <ac:picMk id="5" creationId="{0E2284F2-67C3-B571-9517-590D311D6D8D}"/>
          </ac:picMkLst>
        </pc:picChg>
      </pc:sldChg>
      <pc:sldChg chg="addSp delSp modSp add replId modTransition">
        <pc:chgData name="Daoud, Melissa" userId="S::daoudm337@macomb.edu::ef6e0f44-4505-467b-966b-6f9266364e2b" providerId="AD" clId="Web-{F2E60E73-124F-D813-CD24-FE6BC6F9A194}" dt="2024-06-03T19:07:50.538" v="163" actId="14100"/>
        <pc:sldMkLst>
          <pc:docMk/>
          <pc:sldMk cId="3919150977" sldId="270"/>
        </pc:sldMkLst>
        <pc:spChg chg="del">
          <ac:chgData name="Daoud, Melissa" userId="S::daoudm337@macomb.edu::ef6e0f44-4505-467b-966b-6f9266364e2b" providerId="AD" clId="Web-{F2E60E73-124F-D813-CD24-FE6BC6F9A194}" dt="2024-06-03T18:29:02.178" v="14"/>
          <ac:spMkLst>
            <pc:docMk/>
            <pc:sldMk cId="3919150977" sldId="270"/>
            <ac:spMk id="2" creationId="{91B44DB7-19B4-CDEE-2855-C7F969997D4E}"/>
          </ac:spMkLst>
        </pc:spChg>
        <pc:spChg chg="del">
          <ac:chgData name="Daoud, Melissa" userId="S::daoudm337@macomb.edu::ef6e0f44-4505-467b-966b-6f9266364e2b" providerId="AD" clId="Web-{F2E60E73-124F-D813-CD24-FE6BC6F9A194}" dt="2024-06-03T18:29:42.929" v="22"/>
          <ac:spMkLst>
            <pc:docMk/>
            <pc:sldMk cId="3919150977" sldId="270"/>
            <ac:spMk id="3" creationId="{F1961C01-7C5F-3A43-C9F2-84A3FB7F34FD}"/>
          </ac:spMkLst>
        </pc:spChg>
        <pc:picChg chg="add mod ord">
          <ac:chgData name="Daoud, Melissa" userId="S::daoudm337@macomb.edu::ef6e0f44-4505-467b-966b-6f9266364e2b" providerId="AD" clId="Web-{F2E60E73-124F-D813-CD24-FE6BC6F9A194}" dt="2024-06-03T19:07:50.538" v="163" actId="14100"/>
          <ac:picMkLst>
            <pc:docMk/>
            <pc:sldMk cId="3919150977" sldId="270"/>
            <ac:picMk id="4" creationId="{64377BD4-460C-B5DE-F60D-5229F4DBFAC2}"/>
          </ac:picMkLst>
        </pc:picChg>
      </pc:sldChg>
      <pc:sldChg chg="addSp delSp modSp add replId modTransition">
        <pc:chgData name="Daoud, Melissa" userId="S::daoudm337@macomb.edu::ef6e0f44-4505-467b-966b-6f9266364e2b" providerId="AD" clId="Web-{F2E60E73-124F-D813-CD24-FE6BC6F9A194}" dt="2024-06-03T19:06:12.161" v="159"/>
        <pc:sldMkLst>
          <pc:docMk/>
          <pc:sldMk cId="1306454601" sldId="271"/>
        </pc:sldMkLst>
        <pc:spChg chg="del">
          <ac:chgData name="Daoud, Melissa" userId="S::daoudm337@macomb.edu::ef6e0f44-4505-467b-966b-6f9266364e2b" providerId="AD" clId="Web-{F2E60E73-124F-D813-CD24-FE6BC6F9A194}" dt="2024-06-03T18:29:04.490" v="15"/>
          <ac:spMkLst>
            <pc:docMk/>
            <pc:sldMk cId="1306454601" sldId="271"/>
            <ac:spMk id="2" creationId="{91B44DB7-19B4-CDEE-2855-C7F969997D4E}"/>
          </ac:spMkLst>
        </pc:spChg>
        <pc:spChg chg="del">
          <ac:chgData name="Daoud, Melissa" userId="S::daoudm337@macomb.edu::ef6e0f44-4505-467b-966b-6f9266364e2b" providerId="AD" clId="Web-{F2E60E73-124F-D813-CD24-FE6BC6F9A194}" dt="2024-06-03T18:29:51.538" v="23"/>
          <ac:spMkLst>
            <pc:docMk/>
            <pc:sldMk cId="1306454601" sldId="271"/>
            <ac:spMk id="3" creationId="{F1961C01-7C5F-3A43-C9F2-84A3FB7F34FD}"/>
          </ac:spMkLst>
        </pc:spChg>
        <pc:picChg chg="add mod ord">
          <ac:chgData name="Daoud, Melissa" userId="S::daoudm337@macomb.edu::ef6e0f44-4505-467b-966b-6f9266364e2b" providerId="AD" clId="Web-{F2E60E73-124F-D813-CD24-FE6BC6F9A194}" dt="2024-06-03T19:00:14.578" v="123" actId="14100"/>
          <ac:picMkLst>
            <pc:docMk/>
            <pc:sldMk cId="1306454601" sldId="271"/>
            <ac:picMk id="4" creationId="{884E288F-6E5D-9BC7-5099-FEDF7165704D}"/>
          </ac:picMkLst>
        </pc:picChg>
      </pc:sldChg>
      <pc:sldChg chg="addSp delSp modSp add replId modTransition">
        <pc:chgData name="Daoud, Melissa" userId="S::daoudm337@macomb.edu::ef6e0f44-4505-467b-966b-6f9266364e2b" providerId="AD" clId="Web-{F2E60E73-124F-D813-CD24-FE6BC6F9A194}" dt="2024-06-03T19:06:12.161" v="152"/>
        <pc:sldMkLst>
          <pc:docMk/>
          <pc:sldMk cId="3556046766" sldId="272"/>
        </pc:sldMkLst>
        <pc:spChg chg="del">
          <ac:chgData name="Daoud, Melissa" userId="S::daoudm337@macomb.edu::ef6e0f44-4505-467b-966b-6f9266364e2b" providerId="AD" clId="Web-{F2E60E73-124F-D813-CD24-FE6BC6F9A194}" dt="2024-06-03T18:29:08.116" v="16"/>
          <ac:spMkLst>
            <pc:docMk/>
            <pc:sldMk cId="3556046766" sldId="272"/>
            <ac:spMk id="2" creationId="{91B44DB7-19B4-CDEE-2855-C7F969997D4E}"/>
          </ac:spMkLst>
        </pc:spChg>
        <pc:spChg chg="del">
          <ac:chgData name="Daoud, Melissa" userId="S::daoudm337@macomb.edu::ef6e0f44-4505-467b-966b-6f9266364e2b" providerId="AD" clId="Web-{F2E60E73-124F-D813-CD24-FE6BC6F9A194}" dt="2024-06-03T18:30:00.335" v="24"/>
          <ac:spMkLst>
            <pc:docMk/>
            <pc:sldMk cId="3556046766" sldId="272"/>
            <ac:spMk id="3" creationId="{F1961C01-7C5F-3A43-C9F2-84A3FB7F34FD}"/>
          </ac:spMkLst>
        </pc:spChg>
        <pc:picChg chg="add mod ord">
          <ac:chgData name="Daoud, Melissa" userId="S::daoudm337@macomb.edu::ef6e0f44-4505-467b-966b-6f9266364e2b" providerId="AD" clId="Web-{F2E60E73-124F-D813-CD24-FE6BC6F9A194}" dt="2024-06-03T18:59:27.796" v="115" actId="14100"/>
          <ac:picMkLst>
            <pc:docMk/>
            <pc:sldMk cId="3556046766" sldId="272"/>
            <ac:picMk id="4" creationId="{608D33B2-69CC-3407-7ABF-993F3BD7F4A7}"/>
          </ac:picMkLst>
        </pc:picChg>
      </pc:sldChg>
      <pc:sldChg chg="addSp delSp modSp add replId modTransition">
        <pc:chgData name="Daoud, Melissa" userId="S::daoudm337@macomb.edu::ef6e0f44-4505-467b-966b-6f9266364e2b" providerId="AD" clId="Web-{F2E60E73-124F-D813-CD24-FE6BC6F9A194}" dt="2024-06-03T19:05:53.864" v="151"/>
        <pc:sldMkLst>
          <pc:docMk/>
          <pc:sldMk cId="2730112760" sldId="273"/>
        </pc:sldMkLst>
        <pc:spChg chg="del">
          <ac:chgData name="Daoud, Melissa" userId="S::daoudm337@macomb.edu::ef6e0f44-4505-467b-966b-6f9266364e2b" providerId="AD" clId="Web-{F2E60E73-124F-D813-CD24-FE6BC6F9A194}" dt="2024-06-03T18:29:10.350" v="17"/>
          <ac:spMkLst>
            <pc:docMk/>
            <pc:sldMk cId="2730112760" sldId="273"/>
            <ac:spMk id="2" creationId="{91B44DB7-19B4-CDEE-2855-C7F969997D4E}"/>
          </ac:spMkLst>
        </pc:spChg>
        <pc:spChg chg="del">
          <ac:chgData name="Daoud, Melissa" userId="S::daoudm337@macomb.edu::ef6e0f44-4505-467b-966b-6f9266364e2b" providerId="AD" clId="Web-{F2E60E73-124F-D813-CD24-FE6BC6F9A194}" dt="2024-06-03T18:30:10.914" v="25"/>
          <ac:spMkLst>
            <pc:docMk/>
            <pc:sldMk cId="2730112760" sldId="273"/>
            <ac:spMk id="3" creationId="{F1961C01-7C5F-3A43-C9F2-84A3FB7F34FD}"/>
          </ac:spMkLst>
        </pc:spChg>
        <pc:picChg chg="add mod ord">
          <ac:chgData name="Daoud, Melissa" userId="S::daoudm337@macomb.edu::ef6e0f44-4505-467b-966b-6f9266364e2b" providerId="AD" clId="Web-{F2E60E73-124F-D813-CD24-FE6BC6F9A194}" dt="2024-06-03T18:58:52.170" v="108" actId="14100"/>
          <ac:picMkLst>
            <pc:docMk/>
            <pc:sldMk cId="2730112760" sldId="273"/>
            <ac:picMk id="4" creationId="{FA189264-2321-3352-DBF0-E9B5DAD297F0}"/>
          </ac:picMkLst>
        </pc:picChg>
      </pc:sldChg>
      <pc:sldChg chg="addSp delSp modSp add mod replId modTransition setBg">
        <pc:chgData name="Daoud, Melissa" userId="S::daoudm337@macomb.edu::ef6e0f44-4505-467b-966b-6f9266364e2b" providerId="AD" clId="Web-{F2E60E73-124F-D813-CD24-FE6BC6F9A194}" dt="2024-06-03T19:06:12.161" v="157"/>
        <pc:sldMkLst>
          <pc:docMk/>
          <pc:sldMk cId="1952242858" sldId="274"/>
        </pc:sldMkLst>
        <pc:spChg chg="del">
          <ac:chgData name="Daoud, Melissa" userId="S::daoudm337@macomb.edu::ef6e0f44-4505-467b-966b-6f9266364e2b" providerId="AD" clId="Web-{F2E60E73-124F-D813-CD24-FE6BC6F9A194}" dt="2024-06-03T18:29:12.272" v="18"/>
          <ac:spMkLst>
            <pc:docMk/>
            <pc:sldMk cId="1952242858" sldId="274"/>
            <ac:spMk id="2" creationId="{91B44DB7-19B4-CDEE-2855-C7F969997D4E}"/>
          </ac:spMkLst>
        </pc:spChg>
        <pc:spChg chg="del">
          <ac:chgData name="Daoud, Melissa" userId="S::daoudm337@macomb.edu::ef6e0f44-4505-467b-966b-6f9266364e2b" providerId="AD" clId="Web-{F2E60E73-124F-D813-CD24-FE6BC6F9A194}" dt="2024-06-03T18:30:20.976" v="26"/>
          <ac:spMkLst>
            <pc:docMk/>
            <pc:sldMk cId="1952242858" sldId="274"/>
            <ac:spMk id="3" creationId="{F1961C01-7C5F-3A43-C9F2-84A3FB7F34FD}"/>
          </ac:spMkLst>
        </pc:spChg>
        <pc:spChg chg="add del">
          <ac:chgData name="Daoud, Melissa" userId="S::daoudm337@macomb.edu::ef6e0f44-4505-467b-966b-6f9266364e2b" providerId="AD" clId="Web-{F2E60E73-124F-D813-CD24-FE6BC6F9A194}" dt="2024-06-03T18:35:24.867" v="93"/>
          <ac:spMkLst>
            <pc:docMk/>
            <pc:sldMk cId="1952242858" sldId="274"/>
            <ac:spMk id="9" creationId="{9EB54D17-3792-403D-9127-495845021D2B}"/>
          </ac:spMkLst>
        </pc:spChg>
        <pc:spChg chg="add del">
          <ac:chgData name="Daoud, Melissa" userId="S::daoudm337@macomb.edu::ef6e0f44-4505-467b-966b-6f9266364e2b" providerId="AD" clId="Web-{F2E60E73-124F-D813-CD24-FE6BC6F9A194}" dt="2024-06-03T18:35:24.867" v="93"/>
          <ac:spMkLst>
            <pc:docMk/>
            <pc:sldMk cId="1952242858" sldId="274"/>
            <ac:spMk id="11" creationId="{05FB7726-C6A8-44D0-B179-A65DE454D836}"/>
          </ac:spMkLst>
        </pc:spChg>
        <pc:picChg chg="add mod ord">
          <ac:chgData name="Daoud, Melissa" userId="S::daoudm337@macomb.edu::ef6e0f44-4505-467b-966b-6f9266364e2b" providerId="AD" clId="Web-{F2E60E73-124F-D813-CD24-FE6BC6F9A194}" dt="2024-06-03T18:36:17.805" v="103" actId="14100"/>
          <ac:picMkLst>
            <pc:docMk/>
            <pc:sldMk cId="1952242858" sldId="274"/>
            <ac:picMk id="4" creationId="{FADAB7EA-3C8E-023B-3EB9-0DB3BC391994}"/>
          </ac:picMkLst>
        </pc:picChg>
      </pc:sldChg>
      <pc:sldChg chg="addSp delSp modSp add replId modTransition">
        <pc:chgData name="Daoud, Melissa" userId="S::daoudm337@macomb.edu::ef6e0f44-4505-467b-966b-6f9266364e2b" providerId="AD" clId="Web-{F2E60E73-124F-D813-CD24-FE6BC6F9A194}" dt="2024-06-03T19:06:12.161" v="153"/>
        <pc:sldMkLst>
          <pc:docMk/>
          <pc:sldMk cId="2713783384" sldId="275"/>
        </pc:sldMkLst>
        <pc:spChg chg="del">
          <ac:chgData name="Daoud, Melissa" userId="S::daoudm337@macomb.edu::ef6e0f44-4505-467b-966b-6f9266364e2b" providerId="AD" clId="Web-{F2E60E73-124F-D813-CD24-FE6BC6F9A194}" dt="2024-06-03T18:29:14.819" v="19"/>
          <ac:spMkLst>
            <pc:docMk/>
            <pc:sldMk cId="2713783384" sldId="275"/>
            <ac:spMk id="2" creationId="{91B44DB7-19B4-CDEE-2855-C7F969997D4E}"/>
          </ac:spMkLst>
        </pc:spChg>
        <pc:spChg chg="del">
          <ac:chgData name="Daoud, Melissa" userId="S::daoudm337@macomb.edu::ef6e0f44-4505-467b-966b-6f9266364e2b" providerId="AD" clId="Web-{F2E60E73-124F-D813-CD24-FE6BC6F9A194}" dt="2024-06-03T18:30:29.506" v="27"/>
          <ac:spMkLst>
            <pc:docMk/>
            <pc:sldMk cId="2713783384" sldId="275"/>
            <ac:spMk id="3" creationId="{F1961C01-7C5F-3A43-C9F2-84A3FB7F34FD}"/>
          </ac:spMkLst>
        </pc:spChg>
        <pc:picChg chg="add mod ord modCrop">
          <ac:chgData name="Daoud, Melissa" userId="S::daoudm337@macomb.edu::ef6e0f44-4505-467b-966b-6f9266364e2b" providerId="AD" clId="Web-{F2E60E73-124F-D813-CD24-FE6BC6F9A194}" dt="2024-06-03T18:34:30.194" v="91" actId="14100"/>
          <ac:picMkLst>
            <pc:docMk/>
            <pc:sldMk cId="2713783384" sldId="275"/>
            <ac:picMk id="4" creationId="{D46541BA-B71C-9C7F-4007-DB6E56A59000}"/>
          </ac:picMkLst>
        </pc:picChg>
      </pc:sldChg>
      <pc:sldChg chg="addSp delSp modSp add replId modTransition">
        <pc:chgData name="Daoud, Melissa" userId="S::daoudm337@macomb.edu::ef6e0f44-4505-467b-966b-6f9266364e2b" providerId="AD" clId="Web-{F2E60E73-124F-D813-CD24-FE6BC6F9A194}" dt="2024-06-03T19:06:12.161" v="154"/>
        <pc:sldMkLst>
          <pc:docMk/>
          <pc:sldMk cId="2051169396" sldId="276"/>
        </pc:sldMkLst>
        <pc:spChg chg="del">
          <ac:chgData name="Daoud, Melissa" userId="S::daoudm337@macomb.edu::ef6e0f44-4505-467b-966b-6f9266364e2b" providerId="AD" clId="Web-{F2E60E73-124F-D813-CD24-FE6BC6F9A194}" dt="2024-06-03T18:29:17.163" v="20"/>
          <ac:spMkLst>
            <pc:docMk/>
            <pc:sldMk cId="2051169396" sldId="276"/>
            <ac:spMk id="2" creationId="{91B44DB7-19B4-CDEE-2855-C7F969997D4E}"/>
          </ac:spMkLst>
        </pc:spChg>
        <pc:spChg chg="del">
          <ac:chgData name="Daoud, Melissa" userId="S::daoudm337@macomb.edu::ef6e0f44-4505-467b-966b-6f9266364e2b" providerId="AD" clId="Web-{F2E60E73-124F-D813-CD24-FE6BC6F9A194}" dt="2024-06-03T18:30:38.412" v="28"/>
          <ac:spMkLst>
            <pc:docMk/>
            <pc:sldMk cId="2051169396" sldId="276"/>
            <ac:spMk id="3" creationId="{F1961C01-7C5F-3A43-C9F2-84A3FB7F34FD}"/>
          </ac:spMkLst>
        </pc:spChg>
        <pc:picChg chg="add mod ord">
          <ac:chgData name="Daoud, Melissa" userId="S::daoudm337@macomb.edu::ef6e0f44-4505-467b-966b-6f9266364e2b" providerId="AD" clId="Web-{F2E60E73-124F-D813-CD24-FE6BC6F9A194}" dt="2024-06-03T18:33:44.607" v="81" actId="14100"/>
          <ac:picMkLst>
            <pc:docMk/>
            <pc:sldMk cId="2051169396" sldId="276"/>
            <ac:picMk id="4" creationId="{7AC9E1D4-8C88-57B9-1713-985261C29E82}"/>
          </ac:picMkLst>
        </pc:picChg>
        <pc:picChg chg="add del">
          <ac:chgData name="Daoud, Melissa" userId="S::daoudm337@macomb.edu::ef6e0f44-4505-467b-966b-6f9266364e2b" providerId="AD" clId="Web-{F2E60E73-124F-D813-CD24-FE6BC6F9A194}" dt="2024-06-03T18:30:53.491" v="32"/>
          <ac:picMkLst>
            <pc:docMk/>
            <pc:sldMk cId="2051169396" sldId="276"/>
            <ac:picMk id="6" creationId="{76A98BDC-2A27-FD49-1BE8-04CEA97A0CA9}"/>
          </ac:picMkLst>
        </pc:picChg>
        <pc:picChg chg="add del">
          <ac:chgData name="Daoud, Melissa" userId="S::daoudm337@macomb.edu::ef6e0f44-4505-467b-966b-6f9266364e2b" providerId="AD" clId="Web-{F2E60E73-124F-D813-CD24-FE6BC6F9A194}" dt="2024-06-03T18:30:52.131" v="31"/>
          <ac:picMkLst>
            <pc:docMk/>
            <pc:sldMk cId="2051169396" sldId="276"/>
            <ac:picMk id="7" creationId="{AC4D51F2-4FD1-271E-7A42-FFF943FF3E2B}"/>
          </ac:picMkLst>
        </pc:picChg>
      </pc:sldChg>
      <pc:sldChg chg="addSp delSp modSp add replId modTransition">
        <pc:chgData name="Daoud, Melissa" userId="S::daoudm337@macomb.edu::ef6e0f44-4505-467b-966b-6f9266364e2b" providerId="AD" clId="Web-{F2E60E73-124F-D813-CD24-FE6BC6F9A194}" dt="2024-06-03T19:06:12.161" v="155"/>
        <pc:sldMkLst>
          <pc:docMk/>
          <pc:sldMk cId="3839329655" sldId="277"/>
        </pc:sldMkLst>
        <pc:spChg chg="add del mod">
          <ac:chgData name="Daoud, Melissa" userId="S::daoudm337@macomb.edu::ef6e0f44-4505-467b-966b-6f9266364e2b" providerId="AD" clId="Web-{F2E60E73-124F-D813-CD24-FE6BC6F9A194}" dt="2024-06-03T18:31:15.839" v="38"/>
          <ac:spMkLst>
            <pc:docMk/>
            <pc:sldMk cId="3839329655" sldId="277"/>
            <ac:spMk id="3" creationId="{27604D48-93FF-1181-03B0-E46599723F68}"/>
          </ac:spMkLst>
        </pc:spChg>
        <pc:graphicFrameChg chg="add del mod ord modGraphic">
          <ac:chgData name="Daoud, Melissa" userId="S::daoudm337@macomb.edu::ef6e0f44-4505-467b-966b-6f9266364e2b" providerId="AD" clId="Web-{F2E60E73-124F-D813-CD24-FE6BC6F9A194}" dt="2024-06-03T18:31:07.167" v="37"/>
          <ac:graphicFrameMkLst>
            <pc:docMk/>
            <pc:sldMk cId="3839329655" sldId="277"/>
            <ac:graphicFrameMk id="5" creationId="{368331AC-6F0F-B83F-D767-7D62402E65E2}"/>
          </ac:graphicFrameMkLst>
        </pc:graphicFrameChg>
        <pc:picChg chg="del">
          <ac:chgData name="Daoud, Melissa" userId="S::daoudm337@macomb.edu::ef6e0f44-4505-467b-966b-6f9266364e2b" providerId="AD" clId="Web-{F2E60E73-124F-D813-CD24-FE6BC6F9A194}" dt="2024-06-03T18:31:03.381" v="35"/>
          <ac:picMkLst>
            <pc:docMk/>
            <pc:sldMk cId="3839329655" sldId="277"/>
            <ac:picMk id="4" creationId="{7AC9E1D4-8C88-57B9-1713-985261C29E82}"/>
          </ac:picMkLst>
        </pc:picChg>
        <pc:picChg chg="add mod ord">
          <ac:chgData name="Daoud, Melissa" userId="S::daoudm337@macomb.edu::ef6e0f44-4505-467b-966b-6f9266364e2b" providerId="AD" clId="Web-{F2E60E73-124F-D813-CD24-FE6BC6F9A194}" dt="2024-06-03T18:33:12.153" v="74" actId="14100"/>
          <ac:picMkLst>
            <pc:docMk/>
            <pc:sldMk cId="3839329655" sldId="277"/>
            <ac:picMk id="12" creationId="{C31ADB6A-F524-3D6F-E214-8A0F440D2DF9}"/>
          </ac:picMkLst>
        </pc:picChg>
      </pc:sldChg>
      <pc:sldChg chg="addSp delSp modSp add mod replId modTransition setBg">
        <pc:chgData name="Daoud, Melissa" userId="S::daoudm337@macomb.edu::ef6e0f44-4505-467b-966b-6f9266364e2b" providerId="AD" clId="Web-{F2E60E73-124F-D813-CD24-FE6BC6F9A194}" dt="2024-06-03T19:06:12.161" v="156"/>
        <pc:sldMkLst>
          <pc:docMk/>
          <pc:sldMk cId="579078599" sldId="278"/>
        </pc:sldMkLst>
        <pc:spChg chg="add del mod">
          <ac:chgData name="Daoud, Melissa" userId="S::daoudm337@macomb.edu::ef6e0f44-4505-467b-966b-6f9266364e2b" providerId="AD" clId="Web-{F2E60E73-124F-D813-CD24-FE6BC6F9A194}" dt="2024-06-03T18:31:23.964" v="40"/>
          <ac:spMkLst>
            <pc:docMk/>
            <pc:sldMk cId="579078599" sldId="278"/>
            <ac:spMk id="3" creationId="{C89A8665-F9D0-8567-F10F-2D2D6D92D5B6}"/>
          </ac:spMkLst>
        </pc:spChg>
        <pc:spChg chg="add del mod">
          <ac:chgData name="Daoud, Melissa" userId="S::daoudm337@macomb.edu::ef6e0f44-4505-467b-966b-6f9266364e2b" providerId="AD" clId="Web-{F2E60E73-124F-D813-CD24-FE6BC6F9A194}" dt="2024-06-03T18:32:06.188" v="58"/>
          <ac:spMkLst>
            <pc:docMk/>
            <pc:sldMk cId="579078599" sldId="278"/>
            <ac:spMk id="9" creationId="{8AE1FE80-0A40-2941-99B3-FD58203B2A2E}"/>
          </ac:spMkLst>
        </pc:spChg>
        <pc:spChg chg="add del">
          <ac:chgData name="Daoud, Melissa" userId="S::daoudm337@macomb.edu::ef6e0f44-4505-467b-966b-6f9266364e2b" providerId="AD" clId="Web-{F2E60E73-124F-D813-CD24-FE6BC6F9A194}" dt="2024-06-03T18:31:38.828" v="42"/>
          <ac:spMkLst>
            <pc:docMk/>
            <pc:sldMk cId="579078599" sldId="278"/>
            <ac:spMk id="10" creationId="{9EB54D17-3792-403D-9127-495845021D2B}"/>
          </ac:spMkLst>
        </pc:spChg>
        <pc:spChg chg="add del">
          <ac:chgData name="Daoud, Melissa" userId="S::daoudm337@macomb.edu::ef6e0f44-4505-467b-966b-6f9266364e2b" providerId="AD" clId="Web-{F2E60E73-124F-D813-CD24-FE6BC6F9A194}" dt="2024-06-03T18:31:38.828" v="42"/>
          <ac:spMkLst>
            <pc:docMk/>
            <pc:sldMk cId="579078599" sldId="278"/>
            <ac:spMk id="12" creationId="{05FB7726-C6A8-44D0-B179-A65DE454D836}"/>
          </ac:spMkLst>
        </pc:spChg>
        <pc:spChg chg="add del">
          <ac:chgData name="Daoud, Melissa" userId="S::daoudm337@macomb.edu::ef6e0f44-4505-467b-966b-6f9266364e2b" providerId="AD" clId="Web-{F2E60E73-124F-D813-CD24-FE6BC6F9A194}" dt="2024-06-03T18:31:38.828" v="42"/>
          <ac:spMkLst>
            <pc:docMk/>
            <pc:sldMk cId="579078599" sldId="278"/>
            <ac:spMk id="14" creationId="{6CA79669-85CF-4A8E-9B66-F63A5C5B570B}"/>
          </ac:spMkLst>
        </pc:spChg>
        <pc:spChg chg="add del">
          <ac:chgData name="Daoud, Melissa" userId="S::daoudm337@macomb.edu::ef6e0f44-4505-467b-966b-6f9266364e2b" providerId="AD" clId="Web-{F2E60E73-124F-D813-CD24-FE6BC6F9A194}" dt="2024-06-03T18:32:06.188" v="58"/>
          <ac:spMkLst>
            <pc:docMk/>
            <pc:sldMk cId="579078599" sldId="278"/>
            <ac:spMk id="20" creationId="{51A01047-632B-4F57-9CDB-AA680D5BBB19}"/>
          </ac:spMkLst>
        </pc:spChg>
        <pc:spChg chg="add del">
          <ac:chgData name="Daoud, Melissa" userId="S::daoudm337@macomb.edu::ef6e0f44-4505-467b-966b-6f9266364e2b" providerId="AD" clId="Web-{F2E60E73-124F-D813-CD24-FE6BC6F9A194}" dt="2024-06-03T18:32:06.188" v="58"/>
          <ac:spMkLst>
            <pc:docMk/>
            <pc:sldMk cId="579078599" sldId="278"/>
            <ac:spMk id="21" creationId="{48EF695B-E7DE-4164-862A-9CD06DFB0EC0}"/>
          </ac:spMkLst>
        </pc:spChg>
        <pc:grpChg chg="add del">
          <ac:chgData name="Daoud, Melissa" userId="S::daoudm337@macomb.edu::ef6e0f44-4505-467b-966b-6f9266364e2b" providerId="AD" clId="Web-{F2E60E73-124F-D813-CD24-FE6BC6F9A194}" dt="2024-06-03T18:32:06.188" v="58"/>
          <ac:grpSpMkLst>
            <pc:docMk/>
            <pc:sldMk cId="579078599" sldId="278"/>
            <ac:grpSpMk id="16" creationId="{D5ADB088-C125-457F-9C61-DFE21DCEF4A5}"/>
          </ac:grpSpMkLst>
        </pc:grpChg>
        <pc:picChg chg="del">
          <ac:chgData name="Daoud, Melissa" userId="S::daoudm337@macomb.edu::ef6e0f44-4505-467b-966b-6f9266364e2b" providerId="AD" clId="Web-{F2E60E73-124F-D813-CD24-FE6BC6F9A194}" dt="2024-06-03T18:31:18.948" v="39"/>
          <ac:picMkLst>
            <pc:docMk/>
            <pc:sldMk cId="579078599" sldId="278"/>
            <ac:picMk id="4" creationId="{7AC9E1D4-8C88-57B9-1713-985261C29E82}"/>
          </ac:picMkLst>
        </pc:picChg>
        <pc:picChg chg="add mod ord">
          <ac:chgData name="Daoud, Melissa" userId="S::daoudm337@macomb.edu::ef6e0f44-4505-467b-966b-6f9266364e2b" providerId="AD" clId="Web-{F2E60E73-124F-D813-CD24-FE6BC6F9A194}" dt="2024-06-03T18:32:37.322" v="66" actId="14100"/>
          <ac:picMkLst>
            <pc:docMk/>
            <pc:sldMk cId="579078599" sldId="278"/>
            <ac:picMk id="5" creationId="{0F726076-D9A0-8D85-D90A-748F481EC9E7}"/>
          </ac:picMkLst>
        </pc:picChg>
      </pc:sldChg>
      <pc:sldMasterChg chg="modTransition modSldLayout">
        <pc:chgData name="Daoud, Melissa" userId="S::daoudm337@macomb.edu::ef6e0f44-4505-467b-966b-6f9266364e2b" providerId="AD" clId="Web-{F2E60E73-124F-D813-CD24-FE6BC6F9A194}" dt="2024-06-03T19:05:53.864" v="151"/>
        <pc:sldMasterMkLst>
          <pc:docMk/>
          <pc:sldMasterMk cId="4218545591" sldId="2147483735"/>
        </pc:sldMasterMkLst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2043211582" sldId="2147483724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523498522" sldId="2147483725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2923100774" sldId="2147483726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2495965785" sldId="2147483727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343078936" sldId="2147483728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1775306698" sldId="2147483729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3043608953" sldId="2147483730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163146931" sldId="2147483731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865201679" sldId="2147483732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673063770" sldId="2147483733"/>
          </pc:sldLayoutMkLst>
        </pc:sldLayoutChg>
        <pc:sldLayoutChg chg="modTransition">
          <pc:chgData name="Daoud, Melissa" userId="S::daoudm337@macomb.edu::ef6e0f44-4505-467b-966b-6f9266364e2b" providerId="AD" clId="Web-{F2E60E73-124F-D813-CD24-FE6BC6F9A194}" dt="2024-06-03T19:05:53.864" v="151"/>
          <pc:sldLayoutMkLst>
            <pc:docMk/>
            <pc:sldMasterMk cId="4218545591" sldId="2147483735"/>
            <pc:sldLayoutMk cId="1989800829" sldId="2147483734"/>
          </pc:sldLayoutMkLst>
        </pc:sldLayoutChg>
      </pc:sldMasterChg>
    </pc:docChg>
  </pc:docChgLst>
  <pc:docChgLst>
    <pc:chgData name="Daoud, Melissa" userId="S::daoudm337@macomb.edu::ef6e0f44-4505-467b-966b-6f9266364e2b" providerId="AD" clId="Web-{FD6048B0-DA2D-B62D-8596-812AF888B287}"/>
    <pc:docChg chg="addSld delSld modSld sldOrd">
      <pc:chgData name="Daoud, Melissa" userId="S::daoudm337@macomb.edu::ef6e0f44-4505-467b-966b-6f9266364e2b" providerId="AD" clId="Web-{FD6048B0-DA2D-B62D-8596-812AF888B287}" dt="2024-05-24T23:17:58.057" v="811" actId="20577"/>
      <pc:docMkLst>
        <pc:docMk/>
      </pc:docMkLst>
      <pc:sldChg chg="modSp">
        <pc:chgData name="Daoud, Melissa" userId="S::daoudm337@macomb.edu::ef6e0f44-4505-467b-966b-6f9266364e2b" providerId="AD" clId="Web-{FD6048B0-DA2D-B62D-8596-812AF888B287}" dt="2024-05-24T20:01:08.019" v="353" actId="20577"/>
        <pc:sldMkLst>
          <pc:docMk/>
          <pc:sldMk cId="3815410781" sldId="259"/>
        </pc:sldMkLst>
        <pc:spChg chg="mod">
          <ac:chgData name="Daoud, Melissa" userId="S::daoudm337@macomb.edu::ef6e0f44-4505-467b-966b-6f9266364e2b" providerId="AD" clId="Web-{FD6048B0-DA2D-B62D-8596-812AF888B287}" dt="2024-05-24T18:28:27.661" v="8" actId="20577"/>
          <ac:spMkLst>
            <pc:docMk/>
            <pc:sldMk cId="3815410781" sldId="259"/>
            <ac:spMk id="2" creationId="{15D71C92-1CA6-2941-2573-FCDE9C96BD53}"/>
          </ac:spMkLst>
        </pc:spChg>
        <pc:spChg chg="mod">
          <ac:chgData name="Daoud, Melissa" userId="S::daoudm337@macomb.edu::ef6e0f44-4505-467b-966b-6f9266364e2b" providerId="AD" clId="Web-{FD6048B0-DA2D-B62D-8596-812AF888B287}" dt="2024-05-24T20:01:08.019" v="353" actId="20577"/>
          <ac:spMkLst>
            <pc:docMk/>
            <pc:sldMk cId="3815410781" sldId="259"/>
            <ac:spMk id="3" creationId="{B843BA33-E7D5-BDD3-8077-818AA93BED7C}"/>
          </ac:spMkLst>
        </pc:spChg>
      </pc:sldChg>
      <pc:sldChg chg="modSp new">
        <pc:chgData name="Daoud, Melissa" userId="S::daoudm337@macomb.edu::ef6e0f44-4505-467b-966b-6f9266364e2b" providerId="AD" clId="Web-{FD6048B0-DA2D-B62D-8596-812AF888B287}" dt="2024-05-24T23:17:46.337" v="805" actId="20577"/>
        <pc:sldMkLst>
          <pc:docMk/>
          <pc:sldMk cId="2951052272" sldId="260"/>
        </pc:sldMkLst>
        <pc:spChg chg="mod">
          <ac:chgData name="Daoud, Melissa" userId="S::daoudm337@macomb.edu::ef6e0f44-4505-467b-966b-6f9266364e2b" providerId="AD" clId="Web-{FD6048B0-DA2D-B62D-8596-812AF888B287}" dt="2024-05-24T23:17:46.337" v="805" actId="20577"/>
          <ac:spMkLst>
            <pc:docMk/>
            <pc:sldMk cId="2951052272" sldId="260"/>
            <ac:spMk id="2" creationId="{5CAD9FF3-19BA-4FBA-DE52-2E9782EF7045}"/>
          </ac:spMkLst>
        </pc:spChg>
        <pc:spChg chg="mod">
          <ac:chgData name="Daoud, Melissa" userId="S::daoudm337@macomb.edu::ef6e0f44-4505-467b-966b-6f9266364e2b" providerId="AD" clId="Web-{FD6048B0-DA2D-B62D-8596-812AF888B287}" dt="2024-05-24T23:17:43.243" v="803" actId="20577"/>
          <ac:spMkLst>
            <pc:docMk/>
            <pc:sldMk cId="2951052272" sldId="260"/>
            <ac:spMk id="3" creationId="{AE11FA0B-F48B-A7B4-5F80-1AF05E024C8D}"/>
          </ac:spMkLst>
        </pc:spChg>
      </pc:sldChg>
      <pc:sldChg chg="modSp add ord replId">
        <pc:chgData name="Daoud, Melissa" userId="S::daoudm337@macomb.edu::ef6e0f44-4505-467b-966b-6f9266364e2b" providerId="AD" clId="Web-{FD6048B0-DA2D-B62D-8596-812AF888B287}" dt="2024-05-24T19:14:22.610" v="277" actId="14100"/>
        <pc:sldMkLst>
          <pc:docMk/>
          <pc:sldMk cId="3560296618" sldId="261"/>
        </pc:sldMkLst>
        <pc:spChg chg="mod">
          <ac:chgData name="Daoud, Melissa" userId="S::daoudm337@macomb.edu::ef6e0f44-4505-467b-966b-6f9266364e2b" providerId="AD" clId="Web-{FD6048B0-DA2D-B62D-8596-812AF888B287}" dt="2024-05-24T18:30:03.429" v="24" actId="20577"/>
          <ac:spMkLst>
            <pc:docMk/>
            <pc:sldMk cId="3560296618" sldId="261"/>
            <ac:spMk id="2" creationId="{15D71C92-1CA6-2941-2573-FCDE9C96BD53}"/>
          </ac:spMkLst>
        </pc:spChg>
        <pc:spChg chg="mod">
          <ac:chgData name="Daoud, Melissa" userId="S::daoudm337@macomb.edu::ef6e0f44-4505-467b-966b-6f9266364e2b" providerId="AD" clId="Web-{FD6048B0-DA2D-B62D-8596-812AF888B287}" dt="2024-05-24T19:14:22.610" v="277" actId="14100"/>
          <ac:spMkLst>
            <pc:docMk/>
            <pc:sldMk cId="3560296618" sldId="261"/>
            <ac:spMk id="3" creationId="{B843BA33-E7D5-BDD3-8077-818AA93BED7C}"/>
          </ac:spMkLst>
        </pc:spChg>
      </pc:sldChg>
      <pc:sldChg chg="addSp modSp add del mod replId modClrScheme chgLayout">
        <pc:chgData name="Daoud, Melissa" userId="S::daoudm337@macomb.edu::ef6e0f44-4505-467b-966b-6f9266364e2b" providerId="AD" clId="Web-{FD6048B0-DA2D-B62D-8596-812AF888B287}" dt="2024-05-24T18:57:14.566" v="29"/>
        <pc:sldMkLst>
          <pc:docMk/>
          <pc:sldMk cId="3656063990" sldId="262"/>
        </pc:sldMkLst>
        <pc:spChg chg="mod ord">
          <ac:chgData name="Daoud, Melissa" userId="S::daoudm337@macomb.edu::ef6e0f44-4505-467b-966b-6f9266364e2b" providerId="AD" clId="Web-{FD6048B0-DA2D-B62D-8596-812AF888B287}" dt="2024-05-24T18:56:59.768" v="26"/>
          <ac:spMkLst>
            <pc:docMk/>
            <pc:sldMk cId="3656063990" sldId="262"/>
            <ac:spMk id="2" creationId="{15D71C92-1CA6-2941-2573-FCDE9C96BD53}"/>
          </ac:spMkLst>
        </pc:spChg>
        <pc:spChg chg="mod ord">
          <ac:chgData name="Daoud, Melissa" userId="S::daoudm337@macomb.edu::ef6e0f44-4505-467b-966b-6f9266364e2b" providerId="AD" clId="Web-{FD6048B0-DA2D-B62D-8596-812AF888B287}" dt="2024-05-24T18:57:04.643" v="27" actId="20577"/>
          <ac:spMkLst>
            <pc:docMk/>
            <pc:sldMk cId="3656063990" sldId="262"/>
            <ac:spMk id="3" creationId="{B843BA33-E7D5-BDD3-8077-818AA93BED7C}"/>
          </ac:spMkLst>
        </pc:spChg>
        <pc:spChg chg="add mod ord">
          <ac:chgData name="Daoud, Melissa" userId="S::daoudm337@macomb.edu::ef6e0f44-4505-467b-966b-6f9266364e2b" providerId="AD" clId="Web-{FD6048B0-DA2D-B62D-8596-812AF888B287}" dt="2024-05-24T18:56:59.768" v="26"/>
          <ac:spMkLst>
            <pc:docMk/>
            <pc:sldMk cId="3656063990" sldId="262"/>
            <ac:spMk id="4" creationId="{D1A3B144-6EBB-1274-4A0E-D6E21D96EF68}"/>
          </ac:spMkLst>
        </pc:spChg>
        <pc:spChg chg="add mod ord">
          <ac:chgData name="Daoud, Melissa" userId="S::daoudm337@macomb.edu::ef6e0f44-4505-467b-966b-6f9266364e2b" providerId="AD" clId="Web-{FD6048B0-DA2D-B62D-8596-812AF888B287}" dt="2024-05-24T18:56:59.768" v="26"/>
          <ac:spMkLst>
            <pc:docMk/>
            <pc:sldMk cId="3656063990" sldId="262"/>
            <ac:spMk id="5" creationId="{56742FE1-B580-13D9-10D6-730FBD6C183D}"/>
          </ac:spMkLst>
        </pc:spChg>
        <pc:spChg chg="add mod ord">
          <ac:chgData name="Daoud, Melissa" userId="S::daoudm337@macomb.edu::ef6e0f44-4505-467b-966b-6f9266364e2b" providerId="AD" clId="Web-{FD6048B0-DA2D-B62D-8596-812AF888B287}" dt="2024-05-24T18:56:59.768" v="26"/>
          <ac:spMkLst>
            <pc:docMk/>
            <pc:sldMk cId="3656063990" sldId="262"/>
            <ac:spMk id="6" creationId="{8F4F2CC9-F11F-B473-39D3-D2154041D1CE}"/>
          </ac:spMkLst>
        </pc:spChg>
      </pc:sldChg>
      <pc:sldChg chg="addSp delSp modSp new">
        <pc:chgData name="Daoud, Melissa" userId="S::daoudm337@macomb.edu::ef6e0f44-4505-467b-966b-6f9266364e2b" providerId="AD" clId="Web-{FD6048B0-DA2D-B62D-8596-812AF888B287}" dt="2024-05-24T23:17:58.057" v="811" actId="20577"/>
        <pc:sldMkLst>
          <pc:docMk/>
          <pc:sldMk cId="1068537904" sldId="263"/>
        </pc:sldMkLst>
        <pc:spChg chg="mod">
          <ac:chgData name="Daoud, Melissa" userId="S::daoudm337@macomb.edu::ef6e0f44-4505-467b-966b-6f9266364e2b" providerId="AD" clId="Web-{FD6048B0-DA2D-B62D-8596-812AF888B287}" dt="2024-05-24T23:17:58.057" v="811" actId="20577"/>
          <ac:spMkLst>
            <pc:docMk/>
            <pc:sldMk cId="1068537904" sldId="263"/>
            <ac:spMk id="2" creationId="{E3C36947-364C-7131-4577-CA93A974A25B}"/>
          </ac:spMkLst>
        </pc:spChg>
        <pc:spChg chg="mod">
          <ac:chgData name="Daoud, Melissa" userId="S::daoudm337@macomb.edu::ef6e0f44-4505-467b-966b-6f9266364e2b" providerId="AD" clId="Web-{FD6048B0-DA2D-B62D-8596-812AF888B287}" dt="2024-05-24T23:17:54.135" v="807" actId="20577"/>
          <ac:spMkLst>
            <pc:docMk/>
            <pc:sldMk cId="1068537904" sldId="263"/>
            <ac:spMk id="3" creationId="{839E24AE-E78F-896C-34DA-BFFEA5B720BB}"/>
          </ac:spMkLst>
        </pc:spChg>
        <pc:spChg chg="del">
          <ac:chgData name="Daoud, Melissa" userId="S::daoudm337@macomb.edu::ef6e0f44-4505-467b-966b-6f9266364e2b" providerId="AD" clId="Web-{FD6048B0-DA2D-B62D-8596-812AF888B287}" dt="2024-05-24T18:57:59.161" v="38"/>
          <ac:spMkLst>
            <pc:docMk/>
            <pc:sldMk cId="1068537904" sldId="263"/>
            <ac:spMk id="4" creationId="{85DA4475-39C8-6E6C-4D15-A0D8FB4094DE}"/>
          </ac:spMkLst>
        </pc:spChg>
        <pc:spChg chg="mod">
          <ac:chgData name="Daoud, Melissa" userId="S::daoudm337@macomb.edu::ef6e0f44-4505-467b-966b-6f9266364e2b" providerId="AD" clId="Web-{FD6048B0-DA2D-B62D-8596-812AF888B287}" dt="2024-05-24T23:17:56.619" v="809" actId="20577"/>
          <ac:spMkLst>
            <pc:docMk/>
            <pc:sldMk cId="1068537904" sldId="263"/>
            <ac:spMk id="5" creationId="{EDB96BCB-63B7-CEED-23B4-607867BFD428}"/>
          </ac:spMkLst>
        </pc:spChg>
        <pc:spChg chg="del">
          <ac:chgData name="Daoud, Melissa" userId="S::daoudm337@macomb.edu::ef6e0f44-4505-467b-966b-6f9266364e2b" providerId="AD" clId="Web-{FD6048B0-DA2D-B62D-8596-812AF888B287}" dt="2024-05-24T18:58:12.958" v="39"/>
          <ac:spMkLst>
            <pc:docMk/>
            <pc:sldMk cId="1068537904" sldId="263"/>
            <ac:spMk id="6" creationId="{08428FE6-03D9-08DA-58FC-538420248D52}"/>
          </ac:spMkLst>
        </pc:spChg>
        <pc:picChg chg="add mod ord modCrop">
          <ac:chgData name="Daoud, Melissa" userId="S::daoudm337@macomb.edu::ef6e0f44-4505-467b-966b-6f9266364e2b" providerId="AD" clId="Web-{FD6048B0-DA2D-B62D-8596-812AF888B287}" dt="2024-05-24T19:02:02.621" v="106" actId="14100"/>
          <ac:picMkLst>
            <pc:docMk/>
            <pc:sldMk cId="1068537904" sldId="263"/>
            <ac:picMk id="7" creationId="{0886A526-273A-B4EC-BDA5-E3287859C140}"/>
          </ac:picMkLst>
        </pc:picChg>
        <pc:picChg chg="add mod ord">
          <ac:chgData name="Daoud, Melissa" userId="S::daoudm337@macomb.edu::ef6e0f44-4505-467b-966b-6f9266364e2b" providerId="AD" clId="Web-{FD6048B0-DA2D-B62D-8596-812AF888B287}" dt="2024-05-24T18:59:54.523" v="48" actId="14100"/>
          <ac:picMkLst>
            <pc:docMk/>
            <pc:sldMk cId="1068537904" sldId="263"/>
            <ac:picMk id="8" creationId="{C5E16926-DB65-F7BF-121F-9545F2EA313B}"/>
          </ac:picMkLst>
        </pc:picChg>
      </pc:sldChg>
      <pc:sldChg chg="addSp delSp modSp new mod modClrScheme chgLayout">
        <pc:chgData name="Daoud, Melissa" userId="S::daoudm337@macomb.edu::ef6e0f44-4505-467b-966b-6f9266364e2b" providerId="AD" clId="Web-{FD6048B0-DA2D-B62D-8596-812AF888B287}" dt="2024-05-24T23:06:17.162" v="537" actId="20577"/>
        <pc:sldMkLst>
          <pc:docMk/>
          <pc:sldMk cId="2258651668" sldId="264"/>
        </pc:sldMkLst>
        <pc:spChg chg="mod ord">
          <ac:chgData name="Daoud, Melissa" userId="S::daoudm337@macomb.edu::ef6e0f44-4505-467b-966b-6f9266364e2b" providerId="AD" clId="Web-{FD6048B0-DA2D-B62D-8596-812AF888B287}" dt="2024-05-24T23:05:45.520" v="532" actId="20577"/>
          <ac:spMkLst>
            <pc:docMk/>
            <pc:sldMk cId="2258651668" sldId="264"/>
            <ac:spMk id="2" creationId="{2E8047F3-14D1-195E-3CD4-3BF8BDAF0D25}"/>
          </ac:spMkLst>
        </pc:spChg>
        <pc:spChg chg="del">
          <ac:chgData name="Daoud, Melissa" userId="S::daoudm337@macomb.edu::ef6e0f44-4505-467b-966b-6f9266364e2b" providerId="AD" clId="Web-{FD6048B0-DA2D-B62D-8596-812AF888B287}" dt="2024-05-24T20:01:53.895" v="355"/>
          <ac:spMkLst>
            <pc:docMk/>
            <pc:sldMk cId="2258651668" sldId="264"/>
            <ac:spMk id="3" creationId="{AC868E95-1CD0-A7A5-A55F-EBD46635AA18}"/>
          </ac:spMkLst>
        </pc:spChg>
        <pc:spChg chg="mod ord">
          <ac:chgData name="Daoud, Melissa" userId="S::daoudm337@macomb.edu::ef6e0f44-4505-467b-966b-6f9266364e2b" providerId="AD" clId="Web-{FD6048B0-DA2D-B62D-8596-812AF888B287}" dt="2024-05-24T23:06:17.162" v="537" actId="20577"/>
          <ac:spMkLst>
            <pc:docMk/>
            <pc:sldMk cId="2258651668" sldId="264"/>
            <ac:spMk id="4" creationId="{865C5584-DA58-2844-6575-CFA8612BAFD5}"/>
          </ac:spMkLst>
        </pc:spChg>
        <pc:spChg chg="del">
          <ac:chgData name="Daoud, Melissa" userId="S::daoudm337@macomb.edu::ef6e0f44-4505-467b-966b-6f9266364e2b" providerId="AD" clId="Web-{FD6048B0-DA2D-B62D-8596-812AF888B287}" dt="2024-05-24T20:01:53.895" v="355"/>
          <ac:spMkLst>
            <pc:docMk/>
            <pc:sldMk cId="2258651668" sldId="264"/>
            <ac:spMk id="5" creationId="{455B1E5F-F2E0-4C12-45B8-2A68EC628C5F}"/>
          </ac:spMkLst>
        </pc:spChg>
        <pc:spChg chg="add mod">
          <ac:chgData name="Daoud, Melissa" userId="S::daoudm337@macomb.edu::ef6e0f44-4505-467b-966b-6f9266364e2b" providerId="AD" clId="Web-{FD6048B0-DA2D-B62D-8596-812AF888B287}" dt="2024-05-24T23:04:59.596" v="528"/>
          <ac:spMkLst>
            <pc:docMk/>
            <pc:sldMk cId="2258651668" sldId="264"/>
            <ac:spMk id="5" creationId="{F1E68525-7D92-C6FA-37AD-5191E5BDDF67}"/>
          </ac:spMkLst>
        </pc:spChg>
        <pc:spChg chg="del">
          <ac:chgData name="Daoud, Melissa" userId="S::daoudm337@macomb.edu::ef6e0f44-4505-467b-966b-6f9266364e2b" providerId="AD" clId="Web-{FD6048B0-DA2D-B62D-8596-812AF888B287}" dt="2024-05-24T20:01:53.895" v="355"/>
          <ac:spMkLst>
            <pc:docMk/>
            <pc:sldMk cId="2258651668" sldId="264"/>
            <ac:spMk id="6" creationId="{7DCAEA01-0D02-5EC6-1C87-F62A734C9E3B}"/>
          </ac:spMkLst>
        </pc:spChg>
        <pc:spChg chg="add del mod ord">
          <ac:chgData name="Daoud, Melissa" userId="S::daoudm337@macomb.edu::ef6e0f44-4505-467b-966b-6f9266364e2b" providerId="AD" clId="Web-{FD6048B0-DA2D-B62D-8596-812AF888B287}" dt="2024-05-24T22:52:52.183" v="386"/>
          <ac:spMkLst>
            <pc:docMk/>
            <pc:sldMk cId="2258651668" sldId="264"/>
            <ac:spMk id="7" creationId="{840238A3-AAD7-0FD1-6730-6D9BCE30EE99}"/>
          </ac:spMkLst>
        </pc:spChg>
        <pc:picChg chg="add mod ord">
          <ac:chgData name="Daoud, Melissa" userId="S::daoudm337@macomb.edu::ef6e0f44-4505-467b-966b-6f9266364e2b" providerId="AD" clId="Web-{FD6048B0-DA2D-B62D-8596-812AF888B287}" dt="2024-05-24T23:05:28.504" v="530"/>
          <ac:picMkLst>
            <pc:docMk/>
            <pc:sldMk cId="2258651668" sldId="264"/>
            <ac:picMk id="3" creationId="{4BB04ADB-CCC4-AA55-A82E-E575DC3D526A}"/>
          </ac:picMkLst>
        </pc:picChg>
      </pc:sldChg>
      <pc:sldChg chg="addSp delSp modSp new mod setBg">
        <pc:chgData name="Daoud, Melissa" userId="S::daoudm337@macomb.edu::ef6e0f44-4505-467b-966b-6f9266364e2b" providerId="AD" clId="Web-{FD6048B0-DA2D-B62D-8596-812AF888B287}" dt="2024-05-24T23:17:50.494" v="806" actId="20577"/>
        <pc:sldMkLst>
          <pc:docMk/>
          <pc:sldMk cId="3014639442" sldId="265"/>
        </pc:sldMkLst>
        <pc:spChg chg="mod">
          <ac:chgData name="Daoud, Melissa" userId="S::daoudm337@macomb.edu::ef6e0f44-4505-467b-966b-6f9266364e2b" providerId="AD" clId="Web-{FD6048B0-DA2D-B62D-8596-812AF888B287}" dt="2024-05-24T23:17:50.494" v="806" actId="20577"/>
          <ac:spMkLst>
            <pc:docMk/>
            <pc:sldMk cId="3014639442" sldId="265"/>
            <ac:spMk id="2" creationId="{B44CF16A-4C8A-C3F7-38CD-B4CD077D58EB}"/>
          </ac:spMkLst>
        </pc:spChg>
        <pc:spChg chg="del">
          <ac:chgData name="Daoud, Melissa" userId="S::daoudm337@macomb.edu::ef6e0f44-4505-467b-966b-6f9266364e2b" providerId="AD" clId="Web-{FD6048B0-DA2D-B62D-8596-812AF888B287}" dt="2024-05-24T23:07:11.117" v="560"/>
          <ac:spMkLst>
            <pc:docMk/>
            <pc:sldMk cId="3014639442" sldId="265"/>
            <ac:spMk id="3" creationId="{E584A17F-ACF5-CCE6-3947-77B7AB6DD932}"/>
          </ac:spMkLst>
        </pc:spChg>
        <pc:spChg chg="del">
          <ac:chgData name="Daoud, Melissa" userId="S::daoudm337@macomb.edu::ef6e0f44-4505-467b-966b-6f9266364e2b" providerId="AD" clId="Web-{FD6048B0-DA2D-B62D-8596-812AF888B287}" dt="2024-05-24T23:07:11.226" v="561"/>
          <ac:spMkLst>
            <pc:docMk/>
            <pc:sldMk cId="3014639442" sldId="265"/>
            <ac:spMk id="4" creationId="{F3A2E457-E490-F00D-0010-6E78FFFE9DFA}"/>
          </ac:spMkLst>
        </pc:spChg>
        <pc:spChg chg="add del">
          <ac:chgData name="Daoud, Melissa" userId="S::daoudm337@macomb.edu::ef6e0f44-4505-467b-966b-6f9266364e2b" providerId="AD" clId="Web-{FD6048B0-DA2D-B62D-8596-812AF888B287}" dt="2024-05-24T23:07:34.321" v="566"/>
          <ac:spMkLst>
            <pc:docMk/>
            <pc:sldMk cId="3014639442" sldId="265"/>
            <ac:spMk id="13" creationId="{9D3B3C7E-BC2D-4436-8B03-AC421FA66787}"/>
          </ac:spMkLst>
        </pc:spChg>
        <pc:spChg chg="add del">
          <ac:chgData name="Daoud, Melissa" userId="S::daoudm337@macomb.edu::ef6e0f44-4505-467b-966b-6f9266364e2b" providerId="AD" clId="Web-{FD6048B0-DA2D-B62D-8596-812AF888B287}" dt="2024-05-24T23:07:34.321" v="566"/>
          <ac:spMkLst>
            <pc:docMk/>
            <pc:sldMk cId="3014639442" sldId="265"/>
            <ac:spMk id="20" creationId="{4905C695-F54E-4EF8-8AEF-811D460E7AFE}"/>
          </ac:spMkLst>
        </pc:spChg>
        <pc:spChg chg="add del">
          <ac:chgData name="Daoud, Melissa" userId="S::daoudm337@macomb.edu::ef6e0f44-4505-467b-966b-6f9266364e2b" providerId="AD" clId="Web-{FD6048B0-DA2D-B62D-8596-812AF888B287}" dt="2024-05-24T23:07:34.321" v="566"/>
          <ac:spMkLst>
            <pc:docMk/>
            <pc:sldMk cId="3014639442" sldId="265"/>
            <ac:spMk id="22" creationId="{485CD2A3-2099-476E-9A85-55DC735FA2B7}"/>
          </ac:spMkLst>
        </pc:spChg>
        <pc:spChg chg="add del">
          <ac:chgData name="Daoud, Melissa" userId="S::daoudm337@macomb.edu::ef6e0f44-4505-467b-966b-6f9266364e2b" providerId="AD" clId="Web-{FD6048B0-DA2D-B62D-8596-812AF888B287}" dt="2024-05-24T23:07:45.447" v="568"/>
          <ac:spMkLst>
            <pc:docMk/>
            <pc:sldMk cId="3014639442" sldId="265"/>
            <ac:spMk id="29" creationId="{9D3B3C7E-BC2D-4436-8B03-AC421FA66787}"/>
          </ac:spMkLst>
        </pc:spChg>
        <pc:spChg chg="add del">
          <ac:chgData name="Daoud, Melissa" userId="S::daoudm337@macomb.edu::ef6e0f44-4505-467b-966b-6f9266364e2b" providerId="AD" clId="Web-{FD6048B0-DA2D-B62D-8596-812AF888B287}" dt="2024-05-24T23:07:45.447" v="568"/>
          <ac:spMkLst>
            <pc:docMk/>
            <pc:sldMk cId="3014639442" sldId="265"/>
            <ac:spMk id="31" creationId="{DD8EACB7-D372-470B-B76E-A829D00310CD}"/>
          </ac:spMkLst>
        </pc:spChg>
        <pc:spChg chg="add del">
          <ac:chgData name="Daoud, Melissa" userId="S::daoudm337@macomb.edu::ef6e0f44-4505-467b-966b-6f9266364e2b" providerId="AD" clId="Web-{FD6048B0-DA2D-B62D-8596-812AF888B287}" dt="2024-05-24T23:07:45.447" v="568"/>
          <ac:spMkLst>
            <pc:docMk/>
            <pc:sldMk cId="3014639442" sldId="265"/>
            <ac:spMk id="32" creationId="{C7EA4B13-46D3-41EE-95DA-7B2100DE940B}"/>
          </ac:spMkLst>
        </pc:spChg>
        <pc:spChg chg="add">
          <ac:chgData name="Daoud, Melissa" userId="S::daoudm337@macomb.edu::ef6e0f44-4505-467b-966b-6f9266364e2b" providerId="AD" clId="Web-{FD6048B0-DA2D-B62D-8596-812AF888B287}" dt="2024-05-24T23:07:45.447" v="569"/>
          <ac:spMkLst>
            <pc:docMk/>
            <pc:sldMk cId="3014639442" sldId="265"/>
            <ac:spMk id="35" creationId="{9D3B3C7E-BC2D-4436-8B03-AC421FA66787}"/>
          </ac:spMkLst>
        </pc:spChg>
        <pc:spChg chg="add">
          <ac:chgData name="Daoud, Melissa" userId="S::daoudm337@macomb.edu::ef6e0f44-4505-467b-966b-6f9266364e2b" providerId="AD" clId="Web-{FD6048B0-DA2D-B62D-8596-812AF888B287}" dt="2024-05-24T23:07:45.447" v="569"/>
          <ac:spMkLst>
            <pc:docMk/>
            <pc:sldMk cId="3014639442" sldId="265"/>
            <ac:spMk id="37" creationId="{4905C695-F54E-4EF8-8AEF-811D460E7AFE}"/>
          </ac:spMkLst>
        </pc:spChg>
        <pc:spChg chg="add">
          <ac:chgData name="Daoud, Melissa" userId="S::daoudm337@macomb.edu::ef6e0f44-4505-467b-966b-6f9266364e2b" providerId="AD" clId="Web-{FD6048B0-DA2D-B62D-8596-812AF888B287}" dt="2024-05-24T23:07:45.447" v="569"/>
          <ac:spMkLst>
            <pc:docMk/>
            <pc:sldMk cId="3014639442" sldId="265"/>
            <ac:spMk id="38" creationId="{485CD2A3-2099-476E-9A85-55DC735FA2B7}"/>
          </ac:spMkLst>
        </pc:spChg>
        <pc:grpChg chg="add del">
          <ac:chgData name="Daoud, Melissa" userId="S::daoudm337@macomb.edu::ef6e0f44-4505-467b-966b-6f9266364e2b" providerId="AD" clId="Web-{FD6048B0-DA2D-B62D-8596-812AF888B287}" dt="2024-05-24T23:07:34.321" v="566"/>
          <ac:grpSpMkLst>
            <pc:docMk/>
            <pc:sldMk cId="3014639442" sldId="265"/>
            <ac:grpSpMk id="15" creationId="{79B5D0C1-066E-4C02-A6B8-59FAE4A19724}"/>
          </ac:grpSpMkLst>
        </pc:grpChg>
        <pc:grpChg chg="add del">
          <ac:chgData name="Daoud, Melissa" userId="S::daoudm337@macomb.edu::ef6e0f44-4505-467b-966b-6f9266364e2b" providerId="AD" clId="Web-{FD6048B0-DA2D-B62D-8596-812AF888B287}" dt="2024-05-24T23:07:34.321" v="566"/>
          <ac:grpSpMkLst>
            <pc:docMk/>
            <pc:sldMk cId="3014639442" sldId="265"/>
            <ac:grpSpMk id="24" creationId="{E92979E8-2E86-433E-A7E4-5F102E45A8EE}"/>
          </ac:grpSpMkLst>
        </pc:grpChg>
        <pc:grpChg chg="add del">
          <ac:chgData name="Daoud, Melissa" userId="S::daoudm337@macomb.edu::ef6e0f44-4505-467b-966b-6f9266364e2b" providerId="AD" clId="Web-{FD6048B0-DA2D-B62D-8596-812AF888B287}" dt="2024-05-24T23:07:45.447" v="568"/>
          <ac:grpSpMkLst>
            <pc:docMk/>
            <pc:sldMk cId="3014639442" sldId="265"/>
            <ac:grpSpMk id="30" creationId="{79B5D0C1-066E-4C02-A6B8-59FAE4A19724}"/>
          </ac:grpSpMkLst>
        </pc:grpChg>
        <pc:grpChg chg="add del">
          <ac:chgData name="Daoud, Melissa" userId="S::daoudm337@macomb.edu::ef6e0f44-4505-467b-966b-6f9266364e2b" providerId="AD" clId="Web-{FD6048B0-DA2D-B62D-8596-812AF888B287}" dt="2024-05-24T23:07:45.447" v="568"/>
          <ac:grpSpMkLst>
            <pc:docMk/>
            <pc:sldMk cId="3014639442" sldId="265"/>
            <ac:grpSpMk id="33" creationId="{DCEEEBE1-DC7B-4168-90C6-DB88876E30DD}"/>
          </ac:grpSpMkLst>
        </pc:grpChg>
        <pc:grpChg chg="add">
          <ac:chgData name="Daoud, Melissa" userId="S::daoudm337@macomb.edu::ef6e0f44-4505-467b-966b-6f9266364e2b" providerId="AD" clId="Web-{FD6048B0-DA2D-B62D-8596-812AF888B287}" dt="2024-05-24T23:07:45.447" v="569"/>
          <ac:grpSpMkLst>
            <pc:docMk/>
            <pc:sldMk cId="3014639442" sldId="265"/>
            <ac:grpSpMk id="36" creationId="{79B5D0C1-066E-4C02-A6B8-59FAE4A19724}"/>
          </ac:grpSpMkLst>
        </pc:grpChg>
        <pc:grpChg chg="add">
          <ac:chgData name="Daoud, Melissa" userId="S::daoudm337@macomb.edu::ef6e0f44-4505-467b-966b-6f9266364e2b" providerId="AD" clId="Web-{FD6048B0-DA2D-B62D-8596-812AF888B287}" dt="2024-05-24T23:07:45.447" v="569"/>
          <ac:grpSpMkLst>
            <pc:docMk/>
            <pc:sldMk cId="3014639442" sldId="265"/>
            <ac:grpSpMk id="39" creationId="{E92979E8-2E86-433E-A7E4-5F102E45A8EE}"/>
          </ac:grpSpMkLst>
        </pc:grpChg>
        <pc:picChg chg="add mod ord">
          <ac:chgData name="Daoud, Melissa" userId="S::daoudm337@macomb.edu::ef6e0f44-4505-467b-966b-6f9266364e2b" providerId="AD" clId="Web-{FD6048B0-DA2D-B62D-8596-812AF888B287}" dt="2024-05-24T23:07:45.447" v="569"/>
          <ac:picMkLst>
            <pc:docMk/>
            <pc:sldMk cId="3014639442" sldId="265"/>
            <ac:picMk id="5" creationId="{849EC504-B88F-EE83-5166-0215D9D467F8}"/>
          </ac:picMkLst>
        </pc:picChg>
        <pc:picChg chg="add mod ord">
          <ac:chgData name="Daoud, Melissa" userId="S::daoudm337@macomb.edu::ef6e0f44-4505-467b-966b-6f9266364e2b" providerId="AD" clId="Web-{FD6048B0-DA2D-B62D-8596-812AF888B287}" dt="2024-05-24T23:08:07.479" v="571" actId="1076"/>
          <ac:picMkLst>
            <pc:docMk/>
            <pc:sldMk cId="3014639442" sldId="265"/>
            <ac:picMk id="6" creationId="{B716F0D1-E998-953B-94E5-A310819474A0}"/>
          </ac:picMkLst>
        </pc:picChg>
        <pc:picChg chg="add mod ord">
          <ac:chgData name="Daoud, Melissa" userId="S::daoudm337@macomb.edu::ef6e0f44-4505-467b-966b-6f9266364e2b" providerId="AD" clId="Web-{FD6048B0-DA2D-B62D-8596-812AF888B287}" dt="2024-05-24T23:07:45.447" v="569"/>
          <ac:picMkLst>
            <pc:docMk/>
            <pc:sldMk cId="3014639442" sldId="265"/>
            <ac:picMk id="7" creationId="{13D80913-A59E-CDD7-FDFF-FF8C40B98EC3}"/>
          </ac:picMkLst>
        </pc:picChg>
        <pc:picChg chg="add mod">
          <ac:chgData name="Daoud, Melissa" userId="S::daoudm337@macomb.edu::ef6e0f44-4505-467b-966b-6f9266364e2b" providerId="AD" clId="Web-{FD6048B0-DA2D-B62D-8596-812AF888B287}" dt="2024-05-24T23:07:45.447" v="569"/>
          <ac:picMkLst>
            <pc:docMk/>
            <pc:sldMk cId="3014639442" sldId="265"/>
            <ac:picMk id="8" creationId="{23DE9454-E84F-FD17-22E2-49F81680582B}"/>
          </ac:picMkLst>
        </pc:picChg>
      </pc:sldChg>
      <pc:sldChg chg="addSp delSp modSp new mod ord setBg">
        <pc:chgData name="Daoud, Melissa" userId="S::daoudm337@macomb.edu::ef6e0f44-4505-467b-966b-6f9266364e2b" providerId="AD" clId="Web-{FD6048B0-DA2D-B62D-8596-812AF888B287}" dt="2024-05-24T23:17:36.384" v="802" actId="20577"/>
        <pc:sldMkLst>
          <pc:docMk/>
          <pc:sldMk cId="729362334" sldId="266"/>
        </pc:sldMkLst>
        <pc:spChg chg="mod">
          <ac:chgData name="Daoud, Melissa" userId="S::daoudm337@macomb.edu::ef6e0f44-4505-467b-966b-6f9266364e2b" providerId="AD" clId="Web-{FD6048B0-DA2D-B62D-8596-812AF888B287}" dt="2024-05-24T23:17:33.978" v="801" actId="20577"/>
          <ac:spMkLst>
            <pc:docMk/>
            <pc:sldMk cId="729362334" sldId="266"/>
            <ac:spMk id="2" creationId="{3CA1B750-3221-82F7-15A1-602827730B21}"/>
          </ac:spMkLst>
        </pc:spChg>
        <pc:spChg chg="del">
          <ac:chgData name="Daoud, Melissa" userId="S::daoudm337@macomb.edu::ef6e0f44-4505-467b-966b-6f9266364e2b" providerId="AD" clId="Web-{FD6048B0-DA2D-B62D-8596-812AF888B287}" dt="2024-05-24T23:09:56.920" v="573"/>
          <ac:spMkLst>
            <pc:docMk/>
            <pc:sldMk cId="729362334" sldId="266"/>
            <ac:spMk id="3" creationId="{A61EDCB0-A409-A588-93A5-7C7A949C1DE0}"/>
          </ac:spMkLst>
        </pc:spChg>
        <pc:spChg chg="mod">
          <ac:chgData name="Daoud, Melissa" userId="S::daoudm337@macomb.edu::ef6e0f44-4505-467b-966b-6f9266364e2b" providerId="AD" clId="Web-{FD6048B0-DA2D-B62D-8596-812AF888B287}" dt="2024-05-24T23:17:36.384" v="802" actId="20577"/>
          <ac:spMkLst>
            <pc:docMk/>
            <pc:sldMk cId="729362334" sldId="266"/>
            <ac:spMk id="4" creationId="{986E51B9-9A23-D5E8-5E8F-7E792B0C1BAC}"/>
          </ac:spMkLst>
        </pc:spChg>
        <pc:spChg chg="add">
          <ac:chgData name="Daoud, Melissa" userId="S::daoudm337@macomb.edu::ef6e0f44-4505-467b-966b-6f9266364e2b" providerId="AD" clId="Web-{FD6048B0-DA2D-B62D-8596-812AF888B287}" dt="2024-05-24T23:10:02.405" v="574"/>
          <ac:spMkLst>
            <pc:docMk/>
            <pc:sldMk cId="729362334" sldId="266"/>
            <ac:spMk id="10" creationId="{9EB54D17-3792-403D-9127-495845021D2B}"/>
          </ac:spMkLst>
        </pc:spChg>
        <pc:spChg chg="add">
          <ac:chgData name="Daoud, Melissa" userId="S::daoudm337@macomb.edu::ef6e0f44-4505-467b-966b-6f9266364e2b" providerId="AD" clId="Web-{FD6048B0-DA2D-B62D-8596-812AF888B287}" dt="2024-05-24T23:10:02.405" v="574"/>
          <ac:spMkLst>
            <pc:docMk/>
            <pc:sldMk cId="729362334" sldId="266"/>
            <ac:spMk id="12" creationId="{158E38A4-F699-490C-8D1F-E8AD332D9B45}"/>
          </ac:spMkLst>
        </pc:spChg>
        <pc:spChg chg="add">
          <ac:chgData name="Daoud, Melissa" userId="S::daoudm337@macomb.edu::ef6e0f44-4505-467b-966b-6f9266364e2b" providerId="AD" clId="Web-{FD6048B0-DA2D-B62D-8596-812AF888B287}" dt="2024-05-24T23:10:02.405" v="574"/>
          <ac:spMkLst>
            <pc:docMk/>
            <pc:sldMk cId="729362334" sldId="266"/>
            <ac:spMk id="14" creationId="{939C6AAB-48AC-41A3-95C2-6BF83715DF62}"/>
          </ac:spMkLst>
        </pc:spChg>
        <pc:spChg chg="add">
          <ac:chgData name="Daoud, Melissa" userId="S::daoudm337@macomb.edu::ef6e0f44-4505-467b-966b-6f9266364e2b" providerId="AD" clId="Web-{FD6048B0-DA2D-B62D-8596-812AF888B287}" dt="2024-05-24T23:10:02.405" v="574"/>
          <ac:spMkLst>
            <pc:docMk/>
            <pc:sldMk cId="729362334" sldId="266"/>
            <ac:spMk id="16" creationId="{F6EE861B-7D2F-4B7C-A6E3-5937E81B8025}"/>
          </ac:spMkLst>
        </pc:spChg>
        <pc:grpChg chg="add">
          <ac:chgData name="Daoud, Melissa" userId="S::daoudm337@macomb.edu::ef6e0f44-4505-467b-966b-6f9266364e2b" providerId="AD" clId="Web-{FD6048B0-DA2D-B62D-8596-812AF888B287}" dt="2024-05-24T23:10:02.405" v="574"/>
          <ac:grpSpMkLst>
            <pc:docMk/>
            <pc:sldMk cId="729362334" sldId="266"/>
            <ac:grpSpMk id="18" creationId="{073091F1-AA5A-47C6-9502-D5870A72D50C}"/>
          </ac:grpSpMkLst>
        </pc:grpChg>
        <pc:picChg chg="add mod ord">
          <ac:chgData name="Daoud, Melissa" userId="S::daoudm337@macomb.edu::ef6e0f44-4505-467b-966b-6f9266364e2b" providerId="AD" clId="Web-{FD6048B0-DA2D-B62D-8596-812AF888B287}" dt="2024-05-24T23:10:02.405" v="574"/>
          <ac:picMkLst>
            <pc:docMk/>
            <pc:sldMk cId="729362334" sldId="266"/>
            <ac:picMk id="5" creationId="{0FDEDD53-32DE-3357-3B41-46C7704BA805}"/>
          </ac:picMkLst>
        </pc:picChg>
      </pc:sldChg>
      <pc:sldChg chg="modSp new">
        <pc:chgData name="Daoud, Melissa" userId="S::daoudm337@macomb.edu::ef6e0f44-4505-467b-966b-6f9266364e2b" providerId="AD" clId="Web-{FD6048B0-DA2D-B62D-8596-812AF888B287}" dt="2024-05-24T23:17:29.524" v="800" actId="20577"/>
        <pc:sldMkLst>
          <pc:docMk/>
          <pc:sldMk cId="2434447252" sldId="267"/>
        </pc:sldMkLst>
        <pc:spChg chg="mod">
          <ac:chgData name="Daoud, Melissa" userId="S::daoudm337@macomb.edu::ef6e0f44-4505-467b-966b-6f9266364e2b" providerId="AD" clId="Web-{FD6048B0-DA2D-B62D-8596-812AF888B287}" dt="2024-05-24T23:17:29.524" v="800" actId="20577"/>
          <ac:spMkLst>
            <pc:docMk/>
            <pc:sldMk cId="2434447252" sldId="267"/>
            <ac:spMk id="2" creationId="{C76C888D-3869-9DE2-F791-842D6DF0C174}"/>
          </ac:spMkLst>
        </pc:spChg>
        <pc:spChg chg="mod">
          <ac:chgData name="Daoud, Melissa" userId="S::daoudm337@macomb.edu::ef6e0f44-4505-467b-966b-6f9266364e2b" providerId="AD" clId="Web-{FD6048B0-DA2D-B62D-8596-812AF888B287}" dt="2024-05-24T23:17:28.259" v="799" actId="20577"/>
          <ac:spMkLst>
            <pc:docMk/>
            <pc:sldMk cId="2434447252" sldId="267"/>
            <ac:spMk id="3" creationId="{43E53537-7AA2-2AB4-9921-E517F1DE3705}"/>
          </ac:spMkLst>
        </pc:spChg>
      </pc:sldChg>
      <pc:sldChg chg="modSp new">
        <pc:chgData name="Daoud, Melissa" userId="S::daoudm337@macomb.edu::ef6e0f44-4505-467b-966b-6f9266364e2b" providerId="AD" clId="Web-{FD6048B0-DA2D-B62D-8596-812AF888B287}" dt="2024-05-24T23:17:13.961" v="795" actId="20577"/>
        <pc:sldMkLst>
          <pc:docMk/>
          <pc:sldMk cId="43117204" sldId="268"/>
        </pc:sldMkLst>
        <pc:spChg chg="mod">
          <ac:chgData name="Daoud, Melissa" userId="S::daoudm337@macomb.edu::ef6e0f44-4505-467b-966b-6f9266364e2b" providerId="AD" clId="Web-{FD6048B0-DA2D-B62D-8596-812AF888B287}" dt="2024-05-24T23:17:13.961" v="795" actId="20577"/>
          <ac:spMkLst>
            <pc:docMk/>
            <pc:sldMk cId="43117204" sldId="268"/>
            <ac:spMk id="2" creationId="{DFCCF03B-61FD-5EB8-3809-A0B2A4785CF6}"/>
          </ac:spMkLst>
        </pc:spChg>
      </pc:sldChg>
    </pc:docChg>
  </pc:docChgLst>
  <pc:docChgLst>
    <pc:chgData name="Daoud, Melissa" userId="S::daoudm337@macomb.edu::ef6e0f44-4505-467b-966b-6f9266364e2b" providerId="AD" clId="Web-{26EFD66F-342D-EC86-B3AB-F011C8428529}"/>
    <pc:docChg chg="addSld modSld">
      <pc:chgData name="Daoud, Melissa" userId="S::daoudm337@macomb.edu::ef6e0f44-4505-467b-966b-6f9266364e2b" providerId="AD" clId="Web-{26EFD66F-342D-EC86-B3AB-F011C8428529}" dt="2024-05-24T18:27:35.209" v="71" actId="20577"/>
      <pc:docMkLst>
        <pc:docMk/>
      </pc:docMkLst>
      <pc:sldChg chg="modSp new">
        <pc:chgData name="Daoud, Melissa" userId="S::daoudm337@macomb.edu::ef6e0f44-4505-467b-966b-6f9266364e2b" providerId="AD" clId="Web-{26EFD66F-342D-EC86-B3AB-F011C8428529}" dt="2024-05-24T18:27:35.209" v="71" actId="20577"/>
        <pc:sldMkLst>
          <pc:docMk/>
          <pc:sldMk cId="3815410781" sldId="259"/>
        </pc:sldMkLst>
        <pc:spChg chg="mod">
          <ac:chgData name="Daoud, Melissa" userId="S::daoudm337@macomb.edu::ef6e0f44-4505-467b-966b-6f9266364e2b" providerId="AD" clId="Web-{26EFD66F-342D-EC86-B3AB-F011C8428529}" dt="2024-05-24T18:26:16.097" v="5" actId="20577"/>
          <ac:spMkLst>
            <pc:docMk/>
            <pc:sldMk cId="3815410781" sldId="259"/>
            <ac:spMk id="2" creationId="{15D71C92-1CA6-2941-2573-FCDE9C96BD53}"/>
          </ac:spMkLst>
        </pc:spChg>
        <pc:spChg chg="mod">
          <ac:chgData name="Daoud, Melissa" userId="S::daoudm337@macomb.edu::ef6e0f44-4505-467b-966b-6f9266364e2b" providerId="AD" clId="Web-{26EFD66F-342D-EC86-B3AB-F011C8428529}" dt="2024-05-24T18:27:35.209" v="71" actId="20577"/>
          <ac:spMkLst>
            <pc:docMk/>
            <pc:sldMk cId="3815410781" sldId="259"/>
            <ac:spMk id="3" creationId="{B843BA33-E7D5-BDD3-8077-818AA93BED7C}"/>
          </ac:spMkLst>
        </pc:spChg>
      </pc:sldChg>
    </pc:docChg>
  </pc:docChgLst>
  <pc:docChgLst>
    <pc:chgData name="Daoud, Melissa" userId="S::daoudm337@macomb.edu::ef6e0f44-4505-467b-966b-6f9266364e2b" providerId="AD" clId="Web-{E7F544C5-883F-B073-E27D-BBB74BB580AA}"/>
    <pc:docChg chg="modSld">
      <pc:chgData name="Daoud, Melissa" userId="S::daoudm337@macomb.edu::ef6e0f44-4505-467b-966b-6f9266364e2b" providerId="AD" clId="Web-{E7F544C5-883F-B073-E27D-BBB74BB580AA}" dt="2024-06-20T20:04:22.886" v="31"/>
      <pc:docMkLst>
        <pc:docMk/>
      </pc:docMkLst>
      <pc:sldChg chg="modNotes">
        <pc:chgData name="Daoud, Melissa" userId="S::daoudm337@macomb.edu::ef6e0f44-4505-467b-966b-6f9266364e2b" providerId="AD" clId="Web-{E7F544C5-883F-B073-E27D-BBB74BB580AA}" dt="2024-06-20T20:04:22.886" v="31"/>
        <pc:sldMkLst>
          <pc:docMk/>
          <pc:sldMk cId="109857222" sldId="256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2258651668" sldId="264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3717169256" sldId="269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3919150977" sldId="270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1306454601" sldId="271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3556046766" sldId="272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2730112760" sldId="273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1952242858" sldId="274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2713783384" sldId="275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2051169396" sldId="276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3839329655" sldId="277"/>
        </pc:sldMkLst>
      </pc:sldChg>
      <pc:sldChg chg="modTransition">
        <pc:chgData name="Daoud, Melissa" userId="S::daoudm337@macomb.edu::ef6e0f44-4505-467b-966b-6f9266364e2b" providerId="AD" clId="Web-{E7F544C5-883F-B073-E27D-BBB74BB580AA}" dt="2024-06-20T20:02:59.723" v="7"/>
        <pc:sldMkLst>
          <pc:docMk/>
          <pc:sldMk cId="579078599" sldId="278"/>
        </pc:sldMkLst>
      </pc:sldChg>
    </pc:docChg>
  </pc:docChgLst>
  <pc:docChgLst>
    <pc:chgData name="Daoud, Melissa" userId="S::daoudm337@macomb.edu::ef6e0f44-4505-467b-966b-6f9266364e2b" providerId="AD" clId="Web-{A8EC2D91-A1BA-8393-2478-9E78C5B76392}"/>
    <pc:docChg chg="modSld">
      <pc:chgData name="Daoud, Melissa" userId="S::daoudm337@macomb.edu::ef6e0f44-4505-467b-966b-6f9266364e2b" providerId="AD" clId="Web-{A8EC2D91-A1BA-8393-2478-9E78C5B76392}" dt="2024-06-20T20:20:10.367" v="51" actId="20577"/>
      <pc:docMkLst>
        <pc:docMk/>
      </pc:docMkLst>
      <pc:sldChg chg="modSp">
        <pc:chgData name="Daoud, Melissa" userId="S::daoudm337@macomb.edu::ef6e0f44-4505-467b-966b-6f9266364e2b" providerId="AD" clId="Web-{A8EC2D91-A1BA-8393-2478-9E78C5B76392}" dt="2024-06-20T20:15:10.055" v="24" actId="20577"/>
        <pc:sldMkLst>
          <pc:docMk/>
          <pc:sldMk cId="3815410781" sldId="259"/>
        </pc:sldMkLst>
        <pc:spChg chg="mod">
          <ac:chgData name="Daoud, Melissa" userId="S::daoudm337@macomb.edu::ef6e0f44-4505-467b-966b-6f9266364e2b" providerId="AD" clId="Web-{A8EC2D91-A1BA-8393-2478-9E78C5B76392}" dt="2024-06-20T20:15:10.055" v="24" actId="20577"/>
          <ac:spMkLst>
            <pc:docMk/>
            <pc:sldMk cId="3815410781" sldId="259"/>
            <ac:spMk id="3" creationId="{B843BA33-E7D5-BDD3-8077-818AA93BED7C}"/>
          </ac:spMkLst>
        </pc:spChg>
      </pc:sldChg>
      <pc:sldChg chg="modSp">
        <pc:chgData name="Daoud, Melissa" userId="S::daoudm337@macomb.edu::ef6e0f44-4505-467b-966b-6f9266364e2b" providerId="AD" clId="Web-{A8EC2D91-A1BA-8393-2478-9E78C5B76392}" dt="2024-06-20T20:20:10.367" v="51" actId="20577"/>
        <pc:sldMkLst>
          <pc:docMk/>
          <pc:sldMk cId="2951052272" sldId="260"/>
        </pc:sldMkLst>
        <pc:spChg chg="mod">
          <ac:chgData name="Daoud, Melissa" userId="S::daoudm337@macomb.edu::ef6e0f44-4505-467b-966b-6f9266364e2b" providerId="AD" clId="Web-{A8EC2D91-A1BA-8393-2478-9E78C5B76392}" dt="2024-06-20T20:20:00.711" v="49" actId="14100"/>
          <ac:spMkLst>
            <pc:docMk/>
            <pc:sldMk cId="2951052272" sldId="260"/>
            <ac:spMk id="2" creationId="{5CAD9FF3-19BA-4FBA-DE52-2E9782EF7045}"/>
          </ac:spMkLst>
        </pc:spChg>
        <pc:spChg chg="mod">
          <ac:chgData name="Daoud, Melissa" userId="S::daoudm337@macomb.edu::ef6e0f44-4505-467b-966b-6f9266364e2b" providerId="AD" clId="Web-{A8EC2D91-A1BA-8393-2478-9E78C5B76392}" dt="2024-06-20T20:20:10.367" v="51" actId="20577"/>
          <ac:spMkLst>
            <pc:docMk/>
            <pc:sldMk cId="2951052272" sldId="260"/>
            <ac:spMk id="3" creationId="{AE11FA0B-F48B-A7B4-5F80-1AF05E024C8D}"/>
          </ac:spMkLst>
        </pc:spChg>
      </pc:sldChg>
      <pc:sldChg chg="modSp">
        <pc:chgData name="Daoud, Melissa" userId="S::daoudm337@macomb.edu::ef6e0f44-4505-467b-966b-6f9266364e2b" providerId="AD" clId="Web-{A8EC2D91-A1BA-8393-2478-9E78C5B76392}" dt="2024-06-20T20:16:30.289" v="28" actId="20577"/>
        <pc:sldMkLst>
          <pc:docMk/>
          <pc:sldMk cId="3560296618" sldId="261"/>
        </pc:sldMkLst>
        <pc:spChg chg="mod">
          <ac:chgData name="Daoud, Melissa" userId="S::daoudm337@macomb.edu::ef6e0f44-4505-467b-966b-6f9266364e2b" providerId="AD" clId="Web-{A8EC2D91-A1BA-8393-2478-9E78C5B76392}" dt="2024-06-20T20:16:30.289" v="28" actId="20577"/>
          <ac:spMkLst>
            <pc:docMk/>
            <pc:sldMk cId="3560296618" sldId="261"/>
            <ac:spMk id="3" creationId="{B843BA33-E7D5-BDD3-8077-818AA93BED7C}"/>
          </ac:spMkLst>
        </pc:spChg>
      </pc:sldChg>
      <pc:sldChg chg="modSp">
        <pc:chgData name="Daoud, Melissa" userId="S::daoudm337@macomb.edu::ef6e0f44-4505-467b-966b-6f9266364e2b" providerId="AD" clId="Web-{A8EC2D91-A1BA-8393-2478-9E78C5B76392}" dt="2024-06-20T20:18:24.602" v="40" actId="20577"/>
        <pc:sldMkLst>
          <pc:docMk/>
          <pc:sldMk cId="2434447252" sldId="267"/>
        </pc:sldMkLst>
        <pc:spChg chg="mod">
          <ac:chgData name="Daoud, Melissa" userId="S::daoudm337@macomb.edu::ef6e0f44-4505-467b-966b-6f9266364e2b" providerId="AD" clId="Web-{A8EC2D91-A1BA-8393-2478-9E78C5B76392}" dt="2024-06-20T20:18:24.602" v="40" actId="20577"/>
          <ac:spMkLst>
            <pc:docMk/>
            <pc:sldMk cId="2434447252" sldId="267"/>
            <ac:spMk id="3" creationId="{43E53537-7AA2-2AB4-9921-E517F1DE3705}"/>
          </ac:spMkLst>
        </pc:spChg>
      </pc:sldChg>
    </pc:docChg>
  </pc:docChgLst>
  <pc:docChgLst>
    <pc:chgData name="Daoud, Melissa" userId="S::daoudm337@macomb.edu::ef6e0f44-4505-467b-966b-6f9266364e2b" providerId="AD" clId="Web-{E26C501E-17FA-5139-ADC8-3FC5288A829E}"/>
    <pc:docChg chg="mod addSld delSld modSld addMainMaster delMainMaster">
      <pc:chgData name="Daoud, Melissa" userId="S::daoudm337@macomb.edu::ef6e0f44-4505-467b-966b-6f9266364e2b" providerId="AD" clId="Web-{E26C501E-17FA-5139-ADC8-3FC5288A829E}" dt="2024-05-12T23:49:46.189" v="336" actId="20577"/>
      <pc:docMkLst>
        <pc:docMk/>
      </pc:docMkLst>
      <pc:sldChg chg="addSp delSp modSp mod setBg modClrScheme chgLayout">
        <pc:chgData name="Daoud, Melissa" userId="S::daoudm337@macomb.edu::ef6e0f44-4505-467b-966b-6f9266364e2b" providerId="AD" clId="Web-{E26C501E-17FA-5139-ADC8-3FC5288A829E}" dt="2024-05-12T23:43:35.432" v="22" actId="20577"/>
        <pc:sldMkLst>
          <pc:docMk/>
          <pc:sldMk cId="109857222" sldId="256"/>
        </pc:sldMkLst>
        <pc:spChg chg="mod">
          <ac:chgData name="Daoud, Melissa" userId="S::daoudm337@macomb.edu::ef6e0f44-4505-467b-966b-6f9266364e2b" providerId="AD" clId="Web-{E26C501E-17FA-5139-ADC8-3FC5288A829E}" dt="2024-05-12T23:43:27.791" v="2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oud, Melissa" userId="S::daoudm337@macomb.edu::ef6e0f44-4505-467b-966b-6f9266364e2b" providerId="AD" clId="Web-{E26C501E-17FA-5139-ADC8-3FC5288A829E}" dt="2024-05-12T23:43:35.432" v="22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oud, Melissa" userId="S::daoudm337@macomb.edu::ef6e0f44-4505-467b-966b-6f9266364e2b" providerId="AD" clId="Web-{E26C501E-17FA-5139-ADC8-3FC5288A829E}" dt="2024-05-12T23:43:27.791" v="21"/>
          <ac:spMkLst>
            <pc:docMk/>
            <pc:sldMk cId="109857222" sldId="256"/>
            <ac:spMk id="9" creationId="{7DA3C418-758E-4180-A5D0-8655D6804587}"/>
          </ac:spMkLst>
        </pc:spChg>
        <pc:spChg chg="add del">
          <ac:chgData name="Daoud, Melissa" userId="S::daoudm337@macomb.edu::ef6e0f44-4505-467b-966b-6f9266364e2b" providerId="AD" clId="Web-{E26C501E-17FA-5139-ADC8-3FC5288A829E}" dt="2024-05-12T23:43:27.791" v="21"/>
          <ac:spMkLst>
            <pc:docMk/>
            <pc:sldMk cId="109857222" sldId="256"/>
            <ac:spMk id="11" creationId="{28C8EF06-5EC3-4883-AFAF-D74FF46550FB}"/>
          </ac:spMkLst>
        </pc:spChg>
        <pc:spChg chg="add">
          <ac:chgData name="Daoud, Melissa" userId="S::daoudm337@macomb.edu::ef6e0f44-4505-467b-966b-6f9266364e2b" providerId="AD" clId="Web-{E26C501E-17FA-5139-ADC8-3FC5288A829E}" dt="2024-05-12T23:43:27.791" v="21"/>
          <ac:spMkLst>
            <pc:docMk/>
            <pc:sldMk cId="109857222" sldId="256"/>
            <ac:spMk id="16" creationId="{DD8EACB7-D372-470B-B76E-A829D00310CD}"/>
          </ac:spMkLst>
        </pc:spChg>
        <pc:spChg chg="add">
          <ac:chgData name="Daoud, Melissa" userId="S::daoudm337@macomb.edu::ef6e0f44-4505-467b-966b-6f9266364e2b" providerId="AD" clId="Web-{E26C501E-17FA-5139-ADC8-3FC5288A829E}" dt="2024-05-12T23:43:27.791" v="21"/>
          <ac:spMkLst>
            <pc:docMk/>
            <pc:sldMk cId="109857222" sldId="256"/>
            <ac:spMk id="18" creationId="{FBE11A49-02A1-4D4C-9A49-CDF496B1094F}"/>
          </ac:spMkLst>
        </pc:spChg>
        <pc:grpChg chg="add">
          <ac:chgData name="Daoud, Melissa" userId="S::daoudm337@macomb.edu::ef6e0f44-4505-467b-966b-6f9266364e2b" providerId="AD" clId="Web-{E26C501E-17FA-5139-ADC8-3FC5288A829E}" dt="2024-05-12T23:43:27.791" v="21"/>
          <ac:grpSpMkLst>
            <pc:docMk/>
            <pc:sldMk cId="109857222" sldId="256"/>
            <ac:grpSpMk id="20" creationId="{F1732D3A-CFF0-45BE-AD79-F83D0272C6C6}"/>
          </ac:grpSpMkLst>
        </pc:grpChg>
        <pc:picChg chg="add mod">
          <ac:chgData name="Daoud, Melissa" userId="S::daoudm337@macomb.edu::ef6e0f44-4505-467b-966b-6f9266364e2b" providerId="AD" clId="Web-{E26C501E-17FA-5139-ADC8-3FC5288A829E}" dt="2024-05-12T23:43:27.791" v="21"/>
          <ac:picMkLst>
            <pc:docMk/>
            <pc:sldMk cId="109857222" sldId="256"/>
            <ac:picMk id="4" creationId="{0AD3A9CC-0FE0-D024-A183-9CB4BD46037F}"/>
          </ac:picMkLst>
        </pc:picChg>
      </pc:sldChg>
      <pc:sldChg chg="modSp new del">
        <pc:chgData name="Daoud, Melissa" userId="S::daoudm337@macomb.edu::ef6e0f44-4505-467b-966b-6f9266364e2b" providerId="AD" clId="Web-{E26C501E-17FA-5139-ADC8-3FC5288A829E}" dt="2024-05-12T23:49:38.752" v="335"/>
        <pc:sldMkLst>
          <pc:docMk/>
          <pc:sldMk cId="1644358871" sldId="257"/>
        </pc:sldMkLst>
        <pc:spChg chg="mod">
          <ac:chgData name="Daoud, Melissa" userId="S::daoudm337@macomb.edu::ef6e0f44-4505-467b-966b-6f9266364e2b" providerId="AD" clId="Web-{E26C501E-17FA-5139-ADC8-3FC5288A829E}" dt="2024-05-12T23:44:08.385" v="30" actId="20577"/>
          <ac:spMkLst>
            <pc:docMk/>
            <pc:sldMk cId="1644358871" sldId="257"/>
            <ac:spMk id="2" creationId="{126F8E2C-F83B-5AE7-55BE-3F1A5C5B2C9C}"/>
          </ac:spMkLst>
        </pc:spChg>
      </pc:sldChg>
      <pc:sldChg chg="delSp modSp new">
        <pc:chgData name="Daoud, Melissa" userId="S::daoudm337@macomb.edu::ef6e0f44-4505-467b-966b-6f9266364e2b" providerId="AD" clId="Web-{E26C501E-17FA-5139-ADC8-3FC5288A829E}" dt="2024-05-12T23:49:46.189" v="336" actId="20577"/>
        <pc:sldMkLst>
          <pc:docMk/>
          <pc:sldMk cId="1461003343" sldId="258"/>
        </pc:sldMkLst>
        <pc:spChg chg="del">
          <ac:chgData name="Daoud, Melissa" userId="S::daoudm337@macomb.edu::ef6e0f44-4505-467b-966b-6f9266364e2b" providerId="AD" clId="Web-{E26C501E-17FA-5139-ADC8-3FC5288A829E}" dt="2024-05-12T23:44:29.233" v="32"/>
          <ac:spMkLst>
            <pc:docMk/>
            <pc:sldMk cId="1461003343" sldId="258"/>
            <ac:spMk id="2" creationId="{AB9C30C5-9EF7-8CAB-E51D-671A675EB8E6}"/>
          </ac:spMkLst>
        </pc:spChg>
        <pc:spChg chg="mod">
          <ac:chgData name="Daoud, Melissa" userId="S::daoudm337@macomb.edu::ef6e0f44-4505-467b-966b-6f9266364e2b" providerId="AD" clId="Web-{E26C501E-17FA-5139-ADC8-3FC5288A829E}" dt="2024-05-12T23:49:46.189" v="336" actId="20577"/>
          <ac:spMkLst>
            <pc:docMk/>
            <pc:sldMk cId="1461003343" sldId="258"/>
            <ac:spMk id="3" creationId="{5ACE6990-4849-9C2C-EF9B-35AC619FC4F6}"/>
          </ac:spMkLst>
        </pc:spChg>
      </pc:sldChg>
      <pc:sldMasterChg chg="del delSldLayout">
        <pc:chgData name="Daoud, Melissa" userId="S::daoudm337@macomb.edu::ef6e0f44-4505-467b-966b-6f9266364e2b" providerId="AD" clId="Web-{E26C501E-17FA-5139-ADC8-3FC5288A829E}" dt="2024-05-12T23:42:54.588" v="4"/>
        <pc:sldMasterMkLst>
          <pc:docMk/>
          <pc:sldMasterMk cId="2460954070" sldId="2147483660"/>
        </pc:sldMasterMkLst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Daoud, Melissa" userId="S::daoudm337@macomb.edu::ef6e0f44-4505-467b-966b-6f9266364e2b" providerId="AD" clId="Web-{E26C501E-17FA-5139-ADC8-3FC5288A829E}" dt="2024-05-12T23:42:54.588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Daoud, Melissa" userId="S::daoudm337@macomb.edu::ef6e0f44-4505-467b-966b-6f9266364e2b" providerId="AD" clId="Web-{E26C501E-17FA-5139-ADC8-3FC5288A829E}" dt="2024-05-12T23:43:27.791" v="21"/>
        <pc:sldMasterMkLst>
          <pc:docMk/>
          <pc:sldMasterMk cId="3337071518" sldId="2147483685"/>
        </pc:sldMasterMkLst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1230394387" sldId="2147483674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2942341359" sldId="2147483675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359800283" sldId="2147483676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329009176" sldId="2147483677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3296222155" sldId="2147483678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3079755233" sldId="2147483679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375357701" sldId="2147483680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1134480252" sldId="2147483681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3640353507" sldId="2147483682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2037124461" sldId="2147483683"/>
          </pc:sldLayoutMkLst>
        </pc:sldLayoutChg>
        <pc:sldLayoutChg chg="add del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3337071518" sldId="2147483685"/>
            <pc:sldLayoutMk cId="3425328839" sldId="2147483684"/>
          </pc:sldLayoutMkLst>
        </pc:sldLayoutChg>
      </pc:sldMasterChg>
      <pc:sldMasterChg chg="add addSldLayout">
        <pc:chgData name="Daoud, Melissa" userId="S::daoudm337@macomb.edu::ef6e0f44-4505-467b-966b-6f9266364e2b" providerId="AD" clId="Web-{E26C501E-17FA-5139-ADC8-3FC5288A829E}" dt="2024-05-12T23:43:27.791" v="21"/>
        <pc:sldMasterMkLst>
          <pc:docMk/>
          <pc:sldMasterMk cId="4218545591" sldId="2147483735"/>
        </pc:sldMasterMkLst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2043211582" sldId="2147483724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523498522" sldId="2147483725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2923100774" sldId="2147483726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2495965785" sldId="2147483727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343078936" sldId="2147483728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1775306698" sldId="2147483729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3043608953" sldId="2147483730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163146931" sldId="2147483731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865201679" sldId="2147483732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673063770" sldId="2147483733"/>
          </pc:sldLayoutMkLst>
        </pc:sldLayoutChg>
        <pc:sldLayoutChg chg="add">
          <pc:chgData name="Daoud, Melissa" userId="S::daoudm337@macomb.edu::ef6e0f44-4505-467b-966b-6f9266364e2b" providerId="AD" clId="Web-{E26C501E-17FA-5139-ADC8-3FC5288A829E}" dt="2024-05-12T23:43:27.791" v="21"/>
          <pc:sldLayoutMkLst>
            <pc:docMk/>
            <pc:sldMasterMk cId="4218545591" sldId="2147483735"/>
            <pc:sldLayoutMk cId="1989800829" sldId="2147483734"/>
          </pc:sldLayoutMkLst>
        </pc:sldLayoutChg>
      </pc:sldMasterChg>
    </pc:docChg>
  </pc:docChgLst>
  <pc:docChgLst>
    <pc:chgData name="Daoud, Melissa" userId="S::daoudm337@macomb.edu::ef6e0f44-4505-467b-966b-6f9266364e2b" providerId="AD" clId="Web-{2A0F2EAA-AD0E-1FF2-5FC0-79E7DD923D27}"/>
    <pc:docChg chg="modSld sldOrd">
      <pc:chgData name="Daoud, Melissa" userId="S::daoudm337@macomb.edu::ef6e0f44-4505-467b-966b-6f9266364e2b" providerId="AD" clId="Web-{2A0F2EAA-AD0E-1FF2-5FC0-79E7DD923D27}" dt="2024-06-18T17:02:21.473" v="6" actId="20577"/>
      <pc:docMkLst>
        <pc:docMk/>
      </pc:docMkLst>
      <pc:sldChg chg="modSp">
        <pc:chgData name="Daoud, Melissa" userId="S::daoudm337@macomb.edu::ef6e0f44-4505-467b-966b-6f9266364e2b" providerId="AD" clId="Web-{2A0F2EAA-AD0E-1FF2-5FC0-79E7DD923D27}" dt="2024-06-18T16:51:22.613" v="3" actId="20577"/>
        <pc:sldMkLst>
          <pc:docMk/>
          <pc:sldMk cId="1461003343" sldId="258"/>
        </pc:sldMkLst>
        <pc:spChg chg="mod">
          <ac:chgData name="Daoud, Melissa" userId="S::daoudm337@macomb.edu::ef6e0f44-4505-467b-966b-6f9266364e2b" providerId="AD" clId="Web-{2A0F2EAA-AD0E-1FF2-5FC0-79E7DD923D27}" dt="2024-06-18T16:51:22.613" v="3" actId="20577"/>
          <ac:spMkLst>
            <pc:docMk/>
            <pc:sldMk cId="1461003343" sldId="258"/>
            <ac:spMk id="3" creationId="{5ACE6990-4849-9C2C-EF9B-35AC619FC4F6}"/>
          </ac:spMkLst>
        </pc:spChg>
      </pc:sldChg>
      <pc:sldChg chg="modSp">
        <pc:chgData name="Daoud, Melissa" userId="S::daoudm337@macomb.edu::ef6e0f44-4505-467b-966b-6f9266364e2b" providerId="AD" clId="Web-{2A0F2EAA-AD0E-1FF2-5FC0-79E7DD923D27}" dt="2024-06-18T17:02:21.473" v="6" actId="20577"/>
        <pc:sldMkLst>
          <pc:docMk/>
          <pc:sldMk cId="729362334" sldId="266"/>
        </pc:sldMkLst>
        <pc:spChg chg="mod">
          <ac:chgData name="Daoud, Melissa" userId="S::daoudm337@macomb.edu::ef6e0f44-4505-467b-966b-6f9266364e2b" providerId="AD" clId="Web-{2A0F2EAA-AD0E-1FF2-5FC0-79E7DD923D27}" dt="2024-06-18T17:02:21.473" v="6" actId="20577"/>
          <ac:spMkLst>
            <pc:docMk/>
            <pc:sldMk cId="729362334" sldId="266"/>
            <ac:spMk id="4" creationId="{986E51B9-9A23-D5E8-5E8F-7E792B0C1BAC}"/>
          </ac:spMkLst>
        </pc:spChg>
      </pc:sldChg>
      <pc:sldChg chg="ord">
        <pc:chgData name="Daoud, Melissa" userId="S::daoudm337@macomb.edu::ef6e0f44-4505-467b-966b-6f9266364e2b" providerId="AD" clId="Web-{2A0F2EAA-AD0E-1FF2-5FC0-79E7DD923D27}" dt="2024-06-18T17:01:51.176" v="4"/>
        <pc:sldMkLst>
          <pc:docMk/>
          <pc:sldMk cId="2434447252" sldId="267"/>
        </pc:sldMkLst>
      </pc:sldChg>
    </pc:docChg>
  </pc:docChgLst>
  <pc:docChgLst>
    <pc:chgData name="Daoud, Melissa" userId="S::daoudm337@macomb.edu::ef6e0f44-4505-467b-966b-6f9266364e2b" providerId="AD" clId="Web-{CAA54A7B-51EF-BCFF-1E8D-5A12D5954DD0}"/>
    <pc:docChg chg="addSld delSld modSld">
      <pc:chgData name="Daoud, Melissa" userId="S::daoudm337@macomb.edu::ef6e0f44-4505-467b-966b-6f9266364e2b" providerId="AD" clId="Web-{CAA54A7B-51EF-BCFF-1E8D-5A12D5954DD0}" dt="2024-06-18T17:20:40.457" v="84" actId="20577"/>
      <pc:docMkLst>
        <pc:docMk/>
      </pc:docMkLst>
      <pc:sldChg chg="addSp delSp modSp del">
        <pc:chgData name="Daoud, Melissa" userId="S::daoudm337@macomb.edu::ef6e0f44-4505-467b-966b-6f9266364e2b" providerId="AD" clId="Web-{CAA54A7B-51EF-BCFF-1E8D-5A12D5954DD0}" dt="2024-06-18T17:08:12.250" v="78"/>
        <pc:sldMkLst>
          <pc:docMk/>
          <pc:sldMk cId="1461003343" sldId="258"/>
        </pc:sldMkLst>
        <pc:spChg chg="add del">
          <ac:chgData name="Daoud, Melissa" userId="S::daoudm337@macomb.edu::ef6e0f44-4505-467b-966b-6f9266364e2b" providerId="AD" clId="Web-{CAA54A7B-51EF-BCFF-1E8D-5A12D5954DD0}" dt="2024-06-18T17:06:25.749" v="48"/>
          <ac:spMkLst>
            <pc:docMk/>
            <pc:sldMk cId="1461003343" sldId="258"/>
            <ac:spMk id="2" creationId="{86B40D31-1767-C53B-0211-E1743EE13BCA}"/>
          </ac:spMkLst>
        </pc:spChg>
        <pc:spChg chg="mod">
          <ac:chgData name="Daoud, Melissa" userId="S::daoudm337@macomb.edu::ef6e0f44-4505-467b-966b-6f9266364e2b" providerId="AD" clId="Web-{CAA54A7B-51EF-BCFF-1E8D-5A12D5954DD0}" dt="2024-06-18T17:07:40.953" v="71" actId="20577"/>
          <ac:spMkLst>
            <pc:docMk/>
            <pc:sldMk cId="1461003343" sldId="258"/>
            <ac:spMk id="3" creationId="{5ACE6990-4849-9C2C-EF9B-35AC619FC4F6}"/>
          </ac:spMkLst>
        </pc:spChg>
        <pc:spChg chg="add del mod">
          <ac:chgData name="Daoud, Melissa" userId="S::daoudm337@macomb.edu::ef6e0f44-4505-467b-966b-6f9266364e2b" providerId="AD" clId="Web-{CAA54A7B-51EF-BCFF-1E8D-5A12D5954DD0}" dt="2024-06-18T17:07:30.531" v="68"/>
          <ac:spMkLst>
            <pc:docMk/>
            <pc:sldMk cId="1461003343" sldId="258"/>
            <ac:spMk id="4" creationId="{4394676D-FF79-811A-7D19-403E74A0426F}"/>
          </ac:spMkLst>
        </pc:spChg>
      </pc:sldChg>
      <pc:sldChg chg="modSp">
        <pc:chgData name="Daoud, Melissa" userId="S::daoudm337@macomb.edu::ef6e0f44-4505-467b-966b-6f9266364e2b" providerId="AD" clId="Web-{CAA54A7B-51EF-BCFF-1E8D-5A12D5954DD0}" dt="2024-06-18T17:20:40.457" v="84" actId="20577"/>
        <pc:sldMkLst>
          <pc:docMk/>
          <pc:sldMk cId="3815410781" sldId="259"/>
        </pc:sldMkLst>
        <pc:spChg chg="mod">
          <ac:chgData name="Daoud, Melissa" userId="S::daoudm337@macomb.edu::ef6e0f44-4505-467b-966b-6f9266364e2b" providerId="AD" clId="Web-{CAA54A7B-51EF-BCFF-1E8D-5A12D5954DD0}" dt="2024-06-18T17:07:34.109" v="70" actId="20577"/>
          <ac:spMkLst>
            <pc:docMk/>
            <pc:sldMk cId="3815410781" sldId="259"/>
            <ac:spMk id="2" creationId="{15D71C92-1CA6-2941-2573-FCDE9C96BD53}"/>
          </ac:spMkLst>
        </pc:spChg>
        <pc:spChg chg="mod">
          <ac:chgData name="Daoud, Melissa" userId="S::daoudm337@macomb.edu::ef6e0f44-4505-467b-966b-6f9266364e2b" providerId="AD" clId="Web-{CAA54A7B-51EF-BCFF-1E8D-5A12D5954DD0}" dt="2024-06-18T17:20:40.457" v="84" actId="20577"/>
          <ac:spMkLst>
            <pc:docMk/>
            <pc:sldMk cId="3815410781" sldId="259"/>
            <ac:spMk id="3" creationId="{B843BA33-E7D5-BDD3-8077-818AA93BED7C}"/>
          </ac:spMkLst>
        </pc:spChg>
      </pc:sldChg>
      <pc:sldChg chg="add replId">
        <pc:chgData name="Daoud, Melissa" userId="S::daoudm337@macomb.edu::ef6e0f44-4505-467b-966b-6f9266364e2b" providerId="AD" clId="Web-{CAA54A7B-51EF-BCFF-1E8D-5A12D5954DD0}" dt="2024-06-18T17:07:24.234" v="65"/>
        <pc:sldMkLst>
          <pc:docMk/>
          <pc:sldMk cId="902177177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E0E-F984-4922-884F-76AA07944E39}" type="datetimeFigureOut"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3E58B-3727-4350-832E-69815F7710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Designed by Melissa Daoud and Devendra Ranjan for the Makerspace Career Academy.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3E58B-3727-4350-832E-69815F771059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60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6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0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20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6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1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9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0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4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28" r:id="rId6"/>
    <p:sldLayoutId id="2147483724" r:id="rId7"/>
    <p:sldLayoutId id="2147483725" r:id="rId8"/>
    <p:sldLayoutId id="2147483726" r:id="rId9"/>
    <p:sldLayoutId id="2147483727" r:id="rId10"/>
    <p:sldLayoutId id="214748372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win.edu/enews/computer-aided-design-definition/" TargetMode="External"/><Relationship Id="rId2" Type="http://schemas.openxmlformats.org/officeDocument/2006/relationships/hyperlink" Target="https://www.designlaunchers.com/what-is-3d-cad-model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chine in a laboratory">
            <a:extLst>
              <a:ext uri="{FF2B5EF4-FFF2-40B4-BE49-F238E27FC236}">
                <a16:creationId xmlns:a16="http://schemas.microsoft.com/office/drawing/2014/main" id="{0AD3A9CC-0FE0-D024-A183-9CB4BD460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1" b="459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2119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/>
              <a:t>3D Printing and CAD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2119" y="4327781"/>
            <a:ext cx="3931321" cy="10336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Batang"/>
              </a:rPr>
              <a:t>Understanding the basics of 3D Design</a:t>
            </a:r>
            <a:endParaRPr lang="en-US" b="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64080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house on a graph paper&#10;&#10;Description automatically generated">
            <a:extLst>
              <a:ext uri="{FF2B5EF4-FFF2-40B4-BE49-F238E27FC236}">
                <a16:creationId xmlns:a16="http://schemas.microsoft.com/office/drawing/2014/main" id="{608D33B2-69CC-3407-7ABF-993F3BD7F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89" y="140212"/>
            <a:ext cx="11852406" cy="6554666"/>
          </a:xfrm>
        </p:spPr>
      </p:pic>
    </p:spTree>
    <p:extLst>
      <p:ext uri="{BB962C8B-B14F-4D97-AF65-F5344CB8AC3E}">
        <p14:creationId xmlns:p14="http://schemas.microsoft.com/office/powerpoint/2010/main" val="355604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house on a graph paper&#10;&#10;Description automatically generated">
            <a:extLst>
              <a:ext uri="{FF2B5EF4-FFF2-40B4-BE49-F238E27FC236}">
                <a16:creationId xmlns:a16="http://schemas.microsoft.com/office/drawing/2014/main" id="{FA189264-2321-3352-DBF0-E9B5DAD2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37" y="147538"/>
            <a:ext cx="11855781" cy="6583974"/>
          </a:xfrm>
        </p:spPr>
      </p:pic>
    </p:spTree>
    <p:extLst>
      <p:ext uri="{BB962C8B-B14F-4D97-AF65-F5344CB8AC3E}">
        <p14:creationId xmlns:p14="http://schemas.microsoft.com/office/powerpoint/2010/main" val="2730112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house on a graph paper&#10;&#10;Description automatically generated">
            <a:extLst>
              <a:ext uri="{FF2B5EF4-FFF2-40B4-BE49-F238E27FC236}">
                <a16:creationId xmlns:a16="http://schemas.microsoft.com/office/drawing/2014/main" id="{FADAB7EA-3C8E-023B-3EB9-0DB3BC391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48" y="162195"/>
            <a:ext cx="11879685" cy="6547336"/>
          </a:xfrm>
        </p:spPr>
      </p:pic>
    </p:spTree>
    <p:extLst>
      <p:ext uri="{BB962C8B-B14F-4D97-AF65-F5344CB8AC3E}">
        <p14:creationId xmlns:p14="http://schemas.microsoft.com/office/powerpoint/2010/main" val="195224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house on a graph paper&#10;&#10;Description automatically generated">
            <a:extLst>
              <a:ext uri="{FF2B5EF4-FFF2-40B4-BE49-F238E27FC236}">
                <a16:creationId xmlns:a16="http://schemas.microsoft.com/office/drawing/2014/main" id="{D46541BA-B71C-9C7F-4007-DB6E56A59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68" b="-119"/>
          <a:stretch/>
        </p:blipFill>
        <p:spPr>
          <a:xfrm>
            <a:off x="133353" y="154868"/>
            <a:ext cx="11903243" cy="6561996"/>
          </a:xfrm>
        </p:spPr>
      </p:pic>
    </p:spTree>
    <p:extLst>
      <p:ext uri="{BB962C8B-B14F-4D97-AF65-F5344CB8AC3E}">
        <p14:creationId xmlns:p14="http://schemas.microsoft.com/office/powerpoint/2010/main" val="271378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house on a graph paper&#10;&#10;Description automatically generated">
            <a:extLst>
              <a:ext uri="{FF2B5EF4-FFF2-40B4-BE49-F238E27FC236}">
                <a16:creationId xmlns:a16="http://schemas.microsoft.com/office/drawing/2014/main" id="{7AC9E1D4-8C88-57B9-1713-985261C29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90" y="147541"/>
            <a:ext cx="11831877" cy="6583971"/>
          </a:xfrm>
        </p:spPr>
      </p:pic>
    </p:spTree>
    <p:extLst>
      <p:ext uri="{BB962C8B-B14F-4D97-AF65-F5344CB8AC3E}">
        <p14:creationId xmlns:p14="http://schemas.microsoft.com/office/powerpoint/2010/main" val="205116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house and trees on a graph paper&#10;&#10;Description automatically generated">
            <a:extLst>
              <a:ext uri="{FF2B5EF4-FFF2-40B4-BE49-F238E27FC236}">
                <a16:creationId xmlns:a16="http://schemas.microsoft.com/office/drawing/2014/main" id="{C31ADB6A-F524-3D6F-E214-8A0F440D2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43" y="132887"/>
            <a:ext cx="11853697" cy="6598625"/>
          </a:xfrm>
        </p:spPr>
      </p:pic>
    </p:spTree>
    <p:extLst>
      <p:ext uri="{BB962C8B-B14F-4D97-AF65-F5344CB8AC3E}">
        <p14:creationId xmlns:p14="http://schemas.microsoft.com/office/powerpoint/2010/main" val="3839329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house with trees around it&#10;&#10;Description automatically generated">
            <a:extLst>
              <a:ext uri="{FF2B5EF4-FFF2-40B4-BE49-F238E27FC236}">
                <a16:creationId xmlns:a16="http://schemas.microsoft.com/office/drawing/2014/main" id="{0F726076-D9A0-8D85-D90A-748F481EC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83" y="154868"/>
            <a:ext cx="11863365" cy="6554663"/>
          </a:xfrm>
        </p:spPr>
      </p:pic>
    </p:spTree>
    <p:extLst>
      <p:ext uri="{BB962C8B-B14F-4D97-AF65-F5344CB8AC3E}">
        <p14:creationId xmlns:p14="http://schemas.microsoft.com/office/powerpoint/2010/main" val="579078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846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CF16A-4C8A-C3F7-38CD-B4CD077D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508" y="1066801"/>
            <a:ext cx="461227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cap="all" spc="390" baseline="0">
                <a:latin typeface="+mj-lt"/>
                <a:ea typeface="+mj-ea"/>
                <a:cs typeface="+mj-cs"/>
              </a:rPr>
              <a:t>Everything starts with basic shapes! What do you see?</a:t>
            </a:r>
            <a:endParaRPr lang="en-US" sz="2800" b="1" kern="1200" cap="all" spc="390" baseline="0">
              <a:latin typeface="+mj-lt"/>
            </a:endParaRPr>
          </a:p>
        </p:txBody>
      </p:sp>
      <p:pic>
        <p:nvPicPr>
          <p:cNvPr id="6" name="Content Placeholder 5" descr="A drawing of a bird&#10;&#10;Description automatically generated">
            <a:extLst>
              <a:ext uri="{FF2B5EF4-FFF2-40B4-BE49-F238E27FC236}">
                <a16:creationId xmlns:a16="http://schemas.microsoft.com/office/drawing/2014/main" id="{B716F0D1-E998-953B-94E5-A310819474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666" r="4" b="4"/>
          <a:stretch/>
        </p:blipFill>
        <p:spPr>
          <a:xfrm>
            <a:off x="20" y="1237"/>
            <a:ext cx="2976989" cy="3427604"/>
          </a:xfrm>
          <a:prstGeom prst="rect">
            <a:avLst/>
          </a:prstGeom>
        </p:spPr>
      </p:pic>
      <p:pic>
        <p:nvPicPr>
          <p:cNvPr id="5" name="Content Placeholder 4" descr="A drawing of a hand&#10;&#10;Description automatically generated">
            <a:extLst>
              <a:ext uri="{FF2B5EF4-FFF2-40B4-BE49-F238E27FC236}">
                <a16:creationId xmlns:a16="http://schemas.microsoft.com/office/drawing/2014/main" id="{849EC504-B88F-EE83-5166-0215D9D467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258" r="-3" b="5499"/>
          <a:stretch/>
        </p:blipFill>
        <p:spPr>
          <a:xfrm>
            <a:off x="2977010" y="1"/>
            <a:ext cx="2954283" cy="3428840"/>
          </a:xfrm>
          <a:prstGeom prst="rect">
            <a:avLst/>
          </a:prstGeom>
        </p:spPr>
      </p:pic>
      <p:pic>
        <p:nvPicPr>
          <p:cNvPr id="8" name="Picture 7" descr="A drawing of a tree&#10;&#10;Description automatically generated">
            <a:extLst>
              <a:ext uri="{FF2B5EF4-FFF2-40B4-BE49-F238E27FC236}">
                <a16:creationId xmlns:a16="http://schemas.microsoft.com/office/drawing/2014/main" id="{23DE9454-E84F-FD17-22E2-49F816805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28" r="1197" b="-2"/>
          <a:stretch/>
        </p:blipFill>
        <p:spPr>
          <a:xfrm>
            <a:off x="20" y="3428682"/>
            <a:ext cx="297698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80913-A59E-CDD7-FDFF-FF8C40B98E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83" r="2526"/>
          <a:stretch/>
        </p:blipFill>
        <p:spPr>
          <a:xfrm>
            <a:off x="2977010" y="3428682"/>
            <a:ext cx="2954283" cy="342760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27904" y="4237480"/>
            <a:ext cx="867485" cy="115439"/>
            <a:chOff x="8910933" y="1861308"/>
            <a:chExt cx="867485" cy="1154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463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888D-3869-9DE2-F791-842D6DF0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882089"/>
          </a:xfrm>
        </p:spPr>
        <p:txBody>
          <a:bodyPr/>
          <a:lstStyle/>
          <a:p>
            <a:pPr algn="ctr"/>
            <a:r>
              <a:rPr lang="en-US" b="1"/>
              <a:t>Introducing </a:t>
            </a:r>
            <a:r>
              <a:rPr lang="en-US" b="1" err="1"/>
              <a:t>TinkerCAD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53537-7AA2-2AB4-9921-E517F1DE3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30103"/>
            <a:ext cx="10134600" cy="44011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/>
              <a:t>Now it's time to make our own 3D designs – with </a:t>
            </a:r>
            <a:r>
              <a:rPr lang="en-US" sz="2400" b="1" dirty="0" err="1"/>
              <a:t>TinkerCAD</a:t>
            </a:r>
            <a:r>
              <a:rPr lang="en-US" sz="2400" b="1" dirty="0"/>
              <a:t>!</a:t>
            </a:r>
          </a:p>
          <a:p>
            <a:endParaRPr lang="en-US" sz="2400" b="1"/>
          </a:p>
          <a:p>
            <a:r>
              <a:rPr lang="en-US" sz="2400" b="1" dirty="0" err="1"/>
              <a:t>TinkerCAD</a:t>
            </a:r>
            <a:r>
              <a:rPr lang="en-US" sz="2400" b="1" dirty="0"/>
              <a:t> is a free, web-based app you can use to design 3D models, electronics, and code.</a:t>
            </a:r>
          </a:p>
          <a:p>
            <a:endParaRPr lang="en-US" sz="2400" b="1"/>
          </a:p>
          <a:p>
            <a:r>
              <a:rPr lang="en-US" sz="2400" b="1" dirty="0"/>
              <a:t>It's simple drag-and-drop interface allows us to quickly make models with a click of a button.</a:t>
            </a:r>
          </a:p>
          <a:p>
            <a:endParaRPr lang="en-US" sz="2400" b="1"/>
          </a:p>
          <a:p>
            <a:r>
              <a:rPr lang="en-US" sz="2400" b="1" dirty="0"/>
              <a:t>Let's check out </a:t>
            </a:r>
            <a:r>
              <a:rPr lang="en-US" sz="2400" b="1" dirty="0" err="1"/>
              <a:t>TinkerCAD's</a:t>
            </a:r>
            <a:r>
              <a:rPr lang="en-US" sz="2400" b="1" dirty="0"/>
              <a:t> interface and make a Snowman!</a:t>
            </a:r>
          </a:p>
        </p:txBody>
      </p:sp>
    </p:spTree>
    <p:extLst>
      <p:ext uri="{BB962C8B-B14F-4D97-AF65-F5344CB8AC3E}">
        <p14:creationId xmlns:p14="http://schemas.microsoft.com/office/powerpoint/2010/main" val="243444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1B750-3221-82F7-15A1-60282773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/>
              <a:t>Let's Build a Snowman!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E51B9-9A23-D5E8-5E8F-7E792B0C1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726" y="2732545"/>
            <a:ext cx="5731849" cy="3232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500" b="1" dirty="0"/>
              <a:t>Here's a snowman all dressed up for winter. Examine the picture carefully. </a:t>
            </a:r>
            <a:endParaRPr lang="en-US" b="1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500" b="1" dirty="0"/>
              <a:t>What shapes make up Mr. Snowman?</a:t>
            </a:r>
            <a:endParaRPr lang="en-US" b="1" dirty="0"/>
          </a:p>
        </p:txBody>
      </p:sp>
      <p:pic>
        <p:nvPicPr>
          <p:cNvPr id="5" name="Content Placeholder 4" descr="Easy How to Draw a Snowman Tutorial Video and Coloring Page">
            <a:extLst>
              <a:ext uri="{FF2B5EF4-FFF2-40B4-BE49-F238E27FC236}">
                <a16:creationId xmlns:a16="http://schemas.microsoft.com/office/drawing/2014/main" id="{0FDEDD53-32DE-3357-3B41-46C7704BA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9102" r="4599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36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1C92-1CA6-2941-2573-FCDE9C96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28650"/>
            <a:ext cx="10134600" cy="757811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3BA33-E7D5-BDD3-8077-818AA93B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12867"/>
            <a:ext cx="10134600" cy="4760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ea typeface="+mn-lt"/>
                <a:cs typeface="+mn-lt"/>
              </a:rPr>
              <a:t>1. Introduce </a:t>
            </a:r>
            <a:r>
              <a:rPr lang="en-US" sz="2800" b="1" dirty="0">
                <a:solidFill>
                  <a:srgbClr val="2C2830"/>
                </a:solidFill>
                <a:ea typeface="+mn-lt"/>
                <a:cs typeface="+mn-lt"/>
              </a:rPr>
              <a:t>3D Design and CAD</a:t>
            </a:r>
          </a:p>
          <a:p>
            <a:r>
              <a:rPr lang="en-US" sz="2800" b="1" dirty="0">
                <a:ea typeface="+mn-lt"/>
                <a:cs typeface="+mn-lt"/>
              </a:rPr>
              <a:t>2. Discuss how to break objects down into basic shapes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800" b="1" dirty="0">
                <a:ea typeface="+mn-lt"/>
                <a:cs typeface="+mn-lt"/>
              </a:rPr>
              <a:t>3. Introduce TinkerCAD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800" b="1" dirty="0">
                <a:ea typeface="+mn-lt"/>
                <a:cs typeface="+mn-lt"/>
              </a:rPr>
              <a:t>4. Discuss TinkerCAD's interface and how to utilize shapes/tools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800" b="1" dirty="0">
                <a:ea typeface="+mn-lt"/>
                <a:cs typeface="+mn-lt"/>
              </a:rPr>
              <a:t>5. Demo: Let's make a snowman!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800" b="1" dirty="0">
                <a:ea typeface="+mn-lt"/>
                <a:cs typeface="+mn-lt"/>
              </a:rPr>
              <a:t>6. Group project - 3D Design Show &amp; Tell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541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33B578-A8C0-4D0F-8846-FBE386EDC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CF03B-61FD-5EB8-3809-A0B2A478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37" y="1398850"/>
            <a:ext cx="3737926" cy="20372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Mr. Snowman in 3D</a:t>
            </a:r>
          </a:p>
        </p:txBody>
      </p:sp>
      <p:pic>
        <p:nvPicPr>
          <p:cNvPr id="4" name="Content Placeholder 3" descr="A snowman with a hat and arms&#10;&#10;Description automatically generated">
            <a:extLst>
              <a:ext uri="{FF2B5EF4-FFF2-40B4-BE49-F238E27FC236}">
                <a16:creationId xmlns:a16="http://schemas.microsoft.com/office/drawing/2014/main" id="{EFDE572B-9316-78D2-3D08-2E5A76310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19"/>
          <a:stretch/>
        </p:blipFill>
        <p:spPr>
          <a:xfrm>
            <a:off x="6096000" y="10"/>
            <a:ext cx="6096000" cy="685798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1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9FF3-19BA-4FBA-DE52-2E9782EF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961918"/>
          </a:xfrm>
        </p:spPr>
        <p:txBody>
          <a:bodyPr/>
          <a:lstStyle/>
          <a:p>
            <a:r>
              <a:rPr lang="en-US" b="1"/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1FA0B-F48B-A7B4-5F80-1AF05E024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871618"/>
            <a:ext cx="10134600" cy="4259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Design Launchers: What is 3D CAD Modeling</a:t>
            </a:r>
          </a:p>
          <a:p>
            <a:r>
              <a:rPr lang="en-US" b="1" dirty="0">
                <a:ea typeface="+mn-lt"/>
                <a:cs typeface="+mn-lt"/>
                <a:hlinkClick r:id="rId2"/>
              </a:rPr>
              <a:t>https://www.designlaunchers.com/what-is-3d-cad-modeling</a:t>
            </a:r>
            <a:endParaRPr lang="en-US" b="1" dirty="0">
              <a:ea typeface="+mn-lt"/>
              <a:cs typeface="+mn-lt"/>
            </a:endParaRPr>
          </a:p>
          <a:p>
            <a:endParaRPr lang="en-US" b="1"/>
          </a:p>
          <a:p>
            <a:r>
              <a:rPr lang="en-US" b="1" dirty="0"/>
              <a:t>Goodwin University</a:t>
            </a:r>
          </a:p>
          <a:p>
            <a:r>
              <a:rPr lang="en-US" b="1" dirty="0">
                <a:ea typeface="+mn-lt"/>
                <a:cs typeface="+mn-lt"/>
                <a:hlinkClick r:id="rId3"/>
              </a:rPr>
              <a:t>https://www.goodwin.edu/enews/computer-aided-design-definition/</a:t>
            </a:r>
            <a:endParaRPr lang="en-US" b="1" dirty="0">
              <a:ea typeface="+mn-lt"/>
              <a:cs typeface="+mn-lt"/>
            </a:endParaRPr>
          </a:p>
          <a:p>
            <a:endParaRPr lang="en-US" b="1" dirty="0"/>
          </a:p>
          <a:p>
            <a:endParaRPr lang="en-US" b="1" dirty="0"/>
          </a:p>
          <a:p>
            <a:r>
              <a:rPr lang="en-US" sz="2200" dirty="0">
                <a:solidFill>
                  <a:srgbClr val="000000"/>
                </a:solidFill>
                <a:ea typeface="+mn-lt"/>
                <a:cs typeface="+mn-lt"/>
              </a:rPr>
              <a:t>Designed by Melissa Daoud and Devendra Ranjan for the Makerspace Career Academy.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105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1C92-1CA6-2941-2573-FCDE9C96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28650"/>
            <a:ext cx="10134600" cy="757811"/>
          </a:xfrm>
        </p:spPr>
        <p:txBody>
          <a:bodyPr/>
          <a:lstStyle/>
          <a:p>
            <a:pPr algn="ctr"/>
            <a:r>
              <a:rPr lang="en-US" b="1"/>
              <a:t>What is CAD?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3BA33-E7D5-BDD3-8077-818AA93B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12867"/>
            <a:ext cx="10134600" cy="396934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500" b="1"/>
              <a:t>CAD stands for Computer Aided Design.</a:t>
            </a:r>
          </a:p>
          <a:p>
            <a:r>
              <a:rPr lang="en-US" sz="2500" b="1"/>
              <a:t>CAD is a "</a:t>
            </a:r>
            <a:r>
              <a:rPr lang="en-US" sz="2500" b="1">
                <a:solidFill>
                  <a:srgbClr val="FF0000"/>
                </a:solidFill>
              </a:rPr>
              <a:t>manufacturing process that allows us to digitally create 2D drawings or 3D models of future products, allowing designers and engineers visualize a product’s construction, before fabricating it.</a:t>
            </a:r>
            <a:r>
              <a:rPr lang="en-US" sz="2500" b="1"/>
              <a:t>" (Goodwin University)</a:t>
            </a:r>
          </a:p>
          <a:p>
            <a:r>
              <a:rPr lang="en-US" sz="2500" b="1"/>
              <a:t>Who uses CAD?</a:t>
            </a:r>
          </a:p>
          <a:p>
            <a:pPr marL="342900" indent="-342900">
              <a:buFont typeface="Arial"/>
              <a:buChar char="•"/>
            </a:pPr>
            <a:r>
              <a:rPr lang="en-US" sz="2500" b="1"/>
              <a:t>Architects</a:t>
            </a:r>
          </a:p>
          <a:p>
            <a:pPr marL="342900" indent="-342900">
              <a:buFont typeface="Arial"/>
              <a:buChar char="•"/>
            </a:pPr>
            <a:r>
              <a:rPr lang="en-US" sz="2500" b="1"/>
              <a:t>Game Designers</a:t>
            </a:r>
          </a:p>
          <a:p>
            <a:pPr marL="342900" indent="-342900">
              <a:buFont typeface="Arial"/>
              <a:buChar char="•"/>
            </a:pPr>
            <a:r>
              <a:rPr lang="en-US" sz="2500" b="1">
                <a:ea typeface="+mn-lt"/>
                <a:cs typeface="+mn-lt"/>
              </a:rPr>
              <a:t>Artists</a:t>
            </a:r>
          </a:p>
          <a:p>
            <a:pPr marL="342900" indent="-342900">
              <a:buFont typeface="Arial"/>
              <a:buChar char="•"/>
            </a:pPr>
            <a:r>
              <a:rPr lang="en-US" sz="2500" b="1">
                <a:ea typeface="+mn-lt"/>
                <a:cs typeface="+mn-lt"/>
              </a:rPr>
              <a:t>Manufacturers</a:t>
            </a:r>
          </a:p>
          <a:p>
            <a:pPr marL="342900" indent="-342900">
              <a:buFont typeface="Arial"/>
              <a:buChar char="•"/>
            </a:pPr>
            <a:r>
              <a:rPr lang="en-US" sz="2500" b="1">
                <a:ea typeface="+mn-lt"/>
                <a:cs typeface="+mn-lt"/>
              </a:rPr>
              <a:t>Engineers</a:t>
            </a:r>
          </a:p>
        </p:txBody>
      </p:sp>
    </p:spTree>
    <p:extLst>
      <p:ext uri="{BB962C8B-B14F-4D97-AF65-F5344CB8AC3E}">
        <p14:creationId xmlns:p14="http://schemas.microsoft.com/office/powerpoint/2010/main" val="90217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1C92-1CA6-2941-2573-FCDE9C96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28650"/>
            <a:ext cx="10134600" cy="757811"/>
          </a:xfrm>
        </p:spPr>
        <p:txBody>
          <a:bodyPr/>
          <a:lstStyle/>
          <a:p>
            <a:pPr algn="ctr"/>
            <a:r>
              <a:rPr lang="en-US" b="1"/>
              <a:t>How does 3D Design begin?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3BA33-E7D5-BDD3-8077-818AA93B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12867"/>
            <a:ext cx="10134600" cy="43732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300" b="1" dirty="0"/>
              <a:t>The design typically begins with a hand drawn 2D model, utilizing some basic views: </a:t>
            </a:r>
            <a:endParaRPr lang="en-US" sz="2300" dirty="0"/>
          </a:p>
          <a:p>
            <a:endParaRPr lang="en-US" sz="2300" b="1" dirty="0"/>
          </a:p>
          <a:p>
            <a:r>
              <a:rPr lang="en-US" sz="2300" b="1" dirty="0"/>
              <a:t>Top, bottom, left, right, front, back, and an angled view (called an isometric view). </a:t>
            </a:r>
            <a:endParaRPr lang="en-US" sz="2300" dirty="0"/>
          </a:p>
          <a:p>
            <a:endParaRPr lang="en-US" sz="2300" b="1" dirty="0"/>
          </a:p>
          <a:p>
            <a:r>
              <a:rPr lang="en-US" sz="2300" b="1" dirty="0"/>
              <a:t>If you designed your model on a 3D CAD program, you could then "pull" the model out, converting it from 2D to 3D.</a:t>
            </a:r>
          </a:p>
          <a:p>
            <a:r>
              <a:rPr lang="en-US" sz="2300" b="1" dirty="0"/>
              <a:t> </a:t>
            </a:r>
          </a:p>
          <a:p>
            <a:r>
              <a:rPr lang="en-US" sz="2300" b="1" dirty="0"/>
              <a:t>Example: </a:t>
            </a:r>
          </a:p>
          <a:p>
            <a:r>
              <a:rPr lang="en-US" sz="2300" b="1" dirty="0"/>
              <a:t>Think about drawing a basic square on a piece of paper and then pulling that square up and out to make a cube.</a:t>
            </a:r>
            <a:endParaRPr lang="en-US" dirty="0"/>
          </a:p>
          <a:p>
            <a:endParaRPr lang="en-US" sz="2300" b="1">
              <a:ea typeface="+mn-lt"/>
              <a:cs typeface="+mn-lt"/>
            </a:endParaRPr>
          </a:p>
          <a:p>
            <a:endParaRPr lang="en-US" sz="2300" b="1">
              <a:ea typeface="+mn-lt"/>
              <a:cs typeface="+mn-lt"/>
            </a:endParaRPr>
          </a:p>
          <a:p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356029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6947-364C-7131-4577-CA93A974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555171"/>
            <a:ext cx="10119360" cy="823097"/>
          </a:xfrm>
        </p:spPr>
        <p:txBody>
          <a:bodyPr/>
          <a:lstStyle/>
          <a:p>
            <a:pPr algn="ctr"/>
            <a:r>
              <a:rPr lang="en-US" b="1"/>
              <a:t>Converting 2D to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E24AE-E78F-896C-34DA-BFFEA5B7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>
                <a:ea typeface="+mn-lt"/>
                <a:cs typeface="+mn-lt"/>
              </a:rPr>
              <a:t>Converting a design with</a:t>
            </a:r>
            <a:r>
              <a:rPr lang="en-US" b="1"/>
              <a:t> both internal and external specs</a:t>
            </a:r>
          </a:p>
        </p:txBody>
      </p:sp>
      <p:pic>
        <p:nvPicPr>
          <p:cNvPr id="7" name="Content Placeholder 6" descr="A blueprint of a metal object&#10;&#10;Description automatically generated">
            <a:extLst>
              <a:ext uri="{FF2B5EF4-FFF2-40B4-BE49-F238E27FC236}">
                <a16:creationId xmlns:a16="http://schemas.microsoft.com/office/drawing/2014/main" id="{0886A526-273A-B4EC-BDA5-E3287859C1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13" t="1796" r="1315" b="1198"/>
          <a:stretch/>
        </p:blipFill>
        <p:spPr>
          <a:xfrm>
            <a:off x="1038188" y="2684961"/>
            <a:ext cx="4844665" cy="361950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96BCB-63B7-CEED-23B4-607867BFD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/>
              <a:t>Converting a design with top, bottom, and side specs</a:t>
            </a:r>
          </a:p>
        </p:txBody>
      </p:sp>
      <p:pic>
        <p:nvPicPr>
          <p:cNvPr id="8" name="Content Placeholder 7" descr="A drawing of a metal part&#10;&#10;Description automatically generated">
            <a:extLst>
              <a:ext uri="{FF2B5EF4-FFF2-40B4-BE49-F238E27FC236}">
                <a16:creationId xmlns:a16="http://schemas.microsoft.com/office/drawing/2014/main" id="{C5E16926-DB65-F7BF-121F-9545F2EA31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-909" r="50" b="324"/>
          <a:stretch/>
        </p:blipFill>
        <p:spPr>
          <a:xfrm>
            <a:off x="6249713" y="2650232"/>
            <a:ext cx="4902927" cy="3636821"/>
          </a:xfrm>
        </p:spPr>
      </p:pic>
    </p:spTree>
    <p:extLst>
      <p:ext uri="{BB962C8B-B14F-4D97-AF65-F5344CB8AC3E}">
        <p14:creationId xmlns:p14="http://schemas.microsoft.com/office/powerpoint/2010/main" val="106853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47F3-14D1-195E-3CD4-3BF8BDAF0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723900"/>
            <a:ext cx="10126980" cy="991309"/>
          </a:xfrm>
        </p:spPr>
        <p:txBody>
          <a:bodyPr/>
          <a:lstStyle/>
          <a:p>
            <a:pPr algn="ctr"/>
            <a:r>
              <a:rPr lang="en-US"/>
              <a:t>How do I start designing a model?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C5584-DA58-2844-6575-CFA8612BA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First, think of what you want to make. </a:t>
            </a:r>
          </a:p>
          <a:p>
            <a:r>
              <a:rPr lang="en-US"/>
              <a:t>Then start drawing a basic sketch of the object.</a:t>
            </a:r>
          </a:p>
          <a:p>
            <a:r>
              <a:rPr lang="en-US"/>
              <a:t>Think about what the object looks like from all angles.</a:t>
            </a:r>
          </a:p>
          <a:p>
            <a:r>
              <a:rPr lang="en-US"/>
              <a:t>Take this house for example: </a:t>
            </a:r>
          </a:p>
          <a:p>
            <a:r>
              <a:rPr lang="en-US"/>
              <a:t>Look at the shapes that make up this house, what do you see?</a:t>
            </a:r>
          </a:p>
          <a:p>
            <a:r>
              <a:rPr lang="en-US"/>
              <a:t>Triangles, rectangles, squares...do you spot an oval?</a:t>
            </a:r>
          </a:p>
        </p:txBody>
      </p:sp>
      <p:pic>
        <p:nvPicPr>
          <p:cNvPr id="3" name="Content Placeholder 2" descr="How to Draw a House: 11 Steps (with Pictures) - wikiHow">
            <a:extLst>
              <a:ext uri="{FF2B5EF4-FFF2-40B4-BE49-F238E27FC236}">
                <a16:creationId xmlns:a16="http://schemas.microsoft.com/office/drawing/2014/main" id="{4BB04ADB-CCC4-AA55-A82E-E575DC3D52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53545"/>
            <a:ext cx="4991100" cy="3986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1E68525-7D92-C6FA-37AD-5191E5BDDF67}"/>
              </a:ext>
            </a:extLst>
          </p:cNvPr>
          <p:cNvSpPr/>
          <p:nvPr/>
        </p:nvSpPr>
        <p:spPr>
          <a:xfrm>
            <a:off x="4086225" y="3971925"/>
            <a:ext cx="1554480" cy="228600"/>
          </a:xfrm>
          <a:prstGeom prst="rightArrow">
            <a:avLst/>
          </a:prstGeom>
          <a:solidFill>
            <a:srgbClr val="00B0F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5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cube on graph paper&#10;&#10;Description automatically generated">
            <a:extLst>
              <a:ext uri="{FF2B5EF4-FFF2-40B4-BE49-F238E27FC236}">
                <a16:creationId xmlns:a16="http://schemas.microsoft.com/office/drawing/2014/main" id="{0E2284F2-67C3-B571-9517-590D311D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54" y="169523"/>
            <a:ext cx="11884620" cy="6540008"/>
          </a:xfrm>
        </p:spPr>
      </p:pic>
    </p:spTree>
    <p:extLst>
      <p:ext uri="{BB962C8B-B14F-4D97-AF65-F5344CB8AC3E}">
        <p14:creationId xmlns:p14="http://schemas.microsoft.com/office/powerpoint/2010/main" val="371716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house on a graph paper&#10;&#10;Description automatically generated">
            <a:extLst>
              <a:ext uri="{FF2B5EF4-FFF2-40B4-BE49-F238E27FC236}">
                <a16:creationId xmlns:a16="http://schemas.microsoft.com/office/drawing/2014/main" id="{64377BD4-460C-B5DE-F60D-5229F4DBF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35" y="169522"/>
            <a:ext cx="11872007" cy="6510701"/>
          </a:xfrm>
        </p:spPr>
      </p:pic>
    </p:spTree>
    <p:extLst>
      <p:ext uri="{BB962C8B-B14F-4D97-AF65-F5344CB8AC3E}">
        <p14:creationId xmlns:p14="http://schemas.microsoft.com/office/powerpoint/2010/main" val="3919150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house on a graph paper&#10;&#10;Description automatically generated">
            <a:extLst>
              <a:ext uri="{FF2B5EF4-FFF2-40B4-BE49-F238E27FC236}">
                <a16:creationId xmlns:a16="http://schemas.microsoft.com/office/drawing/2014/main" id="{884E288F-6E5D-9BC7-5099-FEDF71657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69" y="191503"/>
            <a:ext cx="11829517" cy="6503374"/>
          </a:xfrm>
        </p:spPr>
      </p:pic>
    </p:spTree>
    <p:extLst>
      <p:ext uri="{BB962C8B-B14F-4D97-AF65-F5344CB8AC3E}">
        <p14:creationId xmlns:p14="http://schemas.microsoft.com/office/powerpoint/2010/main" val="1306454601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AdornVTI</vt:lpstr>
      <vt:lpstr>3D Printing and CAD</vt:lpstr>
      <vt:lpstr>Agenda</vt:lpstr>
      <vt:lpstr>What is CAD?</vt:lpstr>
      <vt:lpstr>How does 3D Design begin?</vt:lpstr>
      <vt:lpstr>Converting 2D to 3D</vt:lpstr>
      <vt:lpstr>How do I start designing a model?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Everything starts with basic shapes! What do you see?</vt:lpstr>
      <vt:lpstr>Introducing TinkerCAD</vt:lpstr>
      <vt:lpstr>Let's Build a Snowman!</vt:lpstr>
      <vt:lpstr>Mr. Snowman in 3D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89</cp:revision>
  <dcterms:created xsi:type="dcterms:W3CDTF">2024-05-12T23:42:02Z</dcterms:created>
  <dcterms:modified xsi:type="dcterms:W3CDTF">2024-06-20T20:20:14Z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e42d60-98d7-4925-b45b-fce2c9c325a8_Enabled">
    <vt:lpwstr>true</vt:lpwstr>
  </property>
  <property fmtid="{D5CDD505-2E9C-101B-9397-08002B2CF9AE}" pid="3" name="MSIP_Label_f3e42d60-98d7-4925-b45b-fce2c9c325a8_SetDate">
    <vt:lpwstr>2024-05-12T23:42:09Z</vt:lpwstr>
  </property>
  <property fmtid="{D5CDD505-2E9C-101B-9397-08002B2CF9AE}" pid="4" name="MSIP_Label_f3e42d60-98d7-4925-b45b-fce2c9c325a8_Method">
    <vt:lpwstr>Standard</vt:lpwstr>
  </property>
  <property fmtid="{D5CDD505-2E9C-101B-9397-08002B2CF9AE}" pid="5" name="MSIP_Label_f3e42d60-98d7-4925-b45b-fce2c9c325a8_Name">
    <vt:lpwstr>Private</vt:lpwstr>
  </property>
  <property fmtid="{D5CDD505-2E9C-101B-9397-08002B2CF9AE}" pid="6" name="MSIP_Label_f3e42d60-98d7-4925-b45b-fce2c9c325a8_SiteId">
    <vt:lpwstr>dd5910d8-007c-4dad-a0ca-59f28861790b</vt:lpwstr>
  </property>
  <property fmtid="{D5CDD505-2E9C-101B-9397-08002B2CF9AE}" pid="7" name="MSIP_Label_f3e42d60-98d7-4925-b45b-fce2c9c325a8_ActionId">
    <vt:lpwstr>4cfb7566-a5ad-4d20-8a58-63b7b66989df</vt:lpwstr>
  </property>
  <property fmtid="{D5CDD505-2E9C-101B-9397-08002B2CF9AE}" pid="8" name="MSIP_Label_f3e42d60-98d7-4925-b45b-fce2c9c325a8_ContentBits">
    <vt:lpwstr>0</vt:lpwstr>
  </property>
</Properties>
</file>